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Lst>
  <p:notesMasterIdLst>
    <p:notesMasterId r:id="rId34"/>
  </p:notesMasterIdLst>
  <p:handoutMasterIdLst>
    <p:handoutMasterId r:id="rId35"/>
  </p:handoutMasterIdLst>
  <p:sldIdLst>
    <p:sldId id="256" r:id="rId5"/>
    <p:sldId id="279" r:id="rId6"/>
    <p:sldId id="260" r:id="rId7"/>
    <p:sldId id="281" r:id="rId8"/>
    <p:sldId id="259" r:id="rId9"/>
    <p:sldId id="278" r:id="rId10"/>
    <p:sldId id="258" r:id="rId11"/>
    <p:sldId id="282" r:id="rId12"/>
    <p:sldId id="283" r:id="rId13"/>
    <p:sldId id="264" r:id="rId14"/>
    <p:sldId id="266" r:id="rId15"/>
    <p:sldId id="285" r:id="rId16"/>
    <p:sldId id="265" r:id="rId17"/>
    <p:sldId id="270" r:id="rId18"/>
    <p:sldId id="288" r:id="rId19"/>
    <p:sldId id="275" r:id="rId20"/>
    <p:sldId id="289" r:id="rId21"/>
    <p:sldId id="296" r:id="rId22"/>
    <p:sldId id="290" r:id="rId23"/>
    <p:sldId id="297" r:id="rId24"/>
    <p:sldId id="292" r:id="rId25"/>
    <p:sldId id="299" r:id="rId26"/>
    <p:sldId id="294" r:id="rId27"/>
    <p:sldId id="302" r:id="rId28"/>
    <p:sldId id="293" r:id="rId29"/>
    <p:sldId id="301" r:id="rId30"/>
    <p:sldId id="295" r:id="rId31"/>
    <p:sldId id="304" r:id="rId32"/>
    <p:sldId id="276"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AC37A"/>
    <a:srgbClr val="B10F9A"/>
    <a:srgbClr val="F79D25"/>
    <a:srgbClr val="003E6C"/>
    <a:srgbClr val="004F8A"/>
    <a:srgbClr val="003964"/>
    <a:srgbClr val="00467A"/>
    <a:srgbClr val="00589A"/>
    <a:srgbClr val="D412B8"/>
    <a:srgbClr val="14BCB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41" autoAdjust="0"/>
  </p:normalViewPr>
  <p:slideViewPr>
    <p:cSldViewPr snapToGrid="0">
      <p:cViewPr varScale="1">
        <p:scale>
          <a:sx n="78" d="100"/>
          <a:sy n="78" d="100"/>
        </p:scale>
        <p:origin x="878" y="77"/>
      </p:cViewPr>
      <p:guideLst/>
    </p:cSldViewPr>
  </p:slideViewPr>
  <p:outlineViewPr>
    <p:cViewPr>
      <p:scale>
        <a:sx n="33" d="100"/>
        <a:sy n="33" d="100"/>
      </p:scale>
      <p:origin x="0" y="-21773"/>
    </p:cViewPr>
  </p:outlin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viewProps" Target="viewProps.xml"/><Relationship Id="rId40"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handoutMaster" Target="handoutMasters/handoutMaster1.xml"/></Relationships>
</file>

<file path=ppt/charts/_rels/chart1.xml.rels><?xml version="1.0" encoding="UTF-8" standalone="yes"?>
<Relationships xmlns="http://schemas.openxmlformats.org/package/2006/relationships"><Relationship Id="rId3" Type="http://schemas.openxmlformats.org/officeDocument/2006/relationships/oleObject" Target="file:///D:\DA%20syllabus\EXCEL\Impact%20on%20car%20features%202(AutoRecovered).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D:\DA%20syllabus\EXCEL\Impact%20on%20car%20features%202(AutoRecovered).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D:\DA%20syllabus\EXCEL\Impact%20on%20car%20features%202(AutoRecovered).xlsx" TargetMode="External"/><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Coefficients of variables</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'Coefficients column'!$N$71</c:f>
              <c:strCache>
                <c:ptCount val="1"/>
                <c:pt idx="0">
                  <c:v>Coefficient</c:v>
                </c:pt>
              </c:strCache>
            </c:strRef>
          </c:tx>
          <c:spPr>
            <a:solidFill>
              <a:schemeClr val="accent1"/>
            </a:solidFill>
            <a:ln>
              <a:noFill/>
            </a:ln>
            <a:effectLst/>
          </c:spPr>
          <c:invertIfNegative val="0"/>
          <c:cat>
            <c:strRef>
              <c:f>'Coefficients column'!$M$72:$M$85</c:f>
              <c:strCache>
                <c:ptCount val="14"/>
                <c:pt idx="0">
                  <c:v>Year</c:v>
                </c:pt>
                <c:pt idx="1">
                  <c:v>Engine HP</c:v>
                </c:pt>
                <c:pt idx="2">
                  <c:v>Highway MPG</c:v>
                </c:pt>
                <c:pt idx="3">
                  <c:v>City mpg</c:v>
                </c:pt>
                <c:pt idx="4">
                  <c:v>Engine Cylinders</c:v>
                </c:pt>
                <c:pt idx="5">
                  <c:v>Eng HP/highway MPG</c:v>
                </c:pt>
                <c:pt idx="6">
                  <c:v>Popularity</c:v>
                </c:pt>
                <c:pt idx="7">
                  <c:v>MSRP/Eng HP</c:v>
                </c:pt>
                <c:pt idx="8">
                  <c:v>Luxury</c:v>
                </c:pt>
                <c:pt idx="9">
                  <c:v>Exotic</c:v>
                </c:pt>
                <c:pt idx="10">
                  <c:v>Hatchback</c:v>
                </c:pt>
                <c:pt idx="11">
                  <c:v>Crossover</c:v>
                </c:pt>
                <c:pt idx="12">
                  <c:v>Factory Tuner</c:v>
                </c:pt>
                <c:pt idx="13">
                  <c:v>Flex Fuel</c:v>
                </c:pt>
              </c:strCache>
            </c:strRef>
          </c:cat>
          <c:val>
            <c:numRef>
              <c:f>'Coefficients column'!$N$72:$N$85</c:f>
              <c:numCache>
                <c:formatCode>General</c:formatCode>
                <c:ptCount val="14"/>
                <c:pt idx="0">
                  <c:v>1784.6632118648827</c:v>
                </c:pt>
                <c:pt idx="1">
                  <c:v>366.30817224406422</c:v>
                </c:pt>
                <c:pt idx="2">
                  <c:v>-1636.2899088526142</c:v>
                </c:pt>
                <c:pt idx="3">
                  <c:v>327.78024655057311</c:v>
                </c:pt>
                <c:pt idx="4">
                  <c:v>7087.1515538550993</c:v>
                </c:pt>
                <c:pt idx="5">
                  <c:v>6406.9368257996675</c:v>
                </c:pt>
                <c:pt idx="6">
                  <c:v>-2.058900600368549</c:v>
                </c:pt>
                <c:pt idx="7">
                  <c:v>549.71804896280787</c:v>
                </c:pt>
                <c:pt idx="8">
                  <c:v>23727.550369898901</c:v>
                </c:pt>
                <c:pt idx="9">
                  <c:v>174074.54790813342</c:v>
                </c:pt>
                <c:pt idx="10">
                  <c:v>-1214.5299801342533</c:v>
                </c:pt>
                <c:pt idx="11">
                  <c:v>10893.99614860546</c:v>
                </c:pt>
                <c:pt idx="12">
                  <c:v>511.15026245323781</c:v>
                </c:pt>
                <c:pt idx="13">
                  <c:v>11962.857318011662</c:v>
                </c:pt>
              </c:numCache>
            </c:numRef>
          </c:val>
          <c:extLst>
            <c:ext xmlns:c16="http://schemas.microsoft.com/office/drawing/2014/chart" uri="{C3380CC4-5D6E-409C-BE32-E72D297353CC}">
              <c16:uniqueId val="{00000000-CE77-48AA-9100-5AF7F1EF6970}"/>
            </c:ext>
          </c:extLst>
        </c:ser>
        <c:dLbls>
          <c:showLegendKey val="0"/>
          <c:showVal val="0"/>
          <c:showCatName val="0"/>
          <c:showSerName val="0"/>
          <c:showPercent val="0"/>
          <c:showBubbleSize val="0"/>
        </c:dLbls>
        <c:gapWidth val="219"/>
        <c:overlap val="-27"/>
        <c:axId val="693620472"/>
        <c:axId val="693626376"/>
      </c:barChart>
      <c:catAx>
        <c:axId val="693620472"/>
        <c:scaling>
          <c:orientation val="minMax"/>
        </c:scaling>
        <c:delete val="0"/>
        <c:axPos val="b"/>
        <c:numFmt formatCode="General" sourceLinked="1"/>
        <c:majorTickMark val="none"/>
        <c:minorTickMark val="none"/>
        <c:tickLblPos val="low"/>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700" b="0" i="0" u="none" strike="noStrike" kern="1200" baseline="0">
                <a:solidFill>
                  <a:schemeClr val="tx1">
                    <a:lumMod val="65000"/>
                    <a:lumOff val="35000"/>
                  </a:schemeClr>
                </a:solidFill>
                <a:latin typeface="+mn-lt"/>
                <a:ea typeface="+mn-ea"/>
                <a:cs typeface="+mn-cs"/>
              </a:defRPr>
            </a:pPr>
            <a:endParaRPr lang="en-US"/>
          </a:p>
        </c:txPr>
        <c:crossAx val="693626376"/>
        <c:crosses val="autoZero"/>
        <c:auto val="1"/>
        <c:lblAlgn val="ctr"/>
        <c:lblOffset val="100"/>
        <c:noMultiLvlLbl val="0"/>
      </c:catAx>
      <c:valAx>
        <c:axId val="69362637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9362047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Coefficients of variables</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'Coefficients column'!$N$86</c:f>
              <c:strCache>
                <c:ptCount val="1"/>
                <c:pt idx="0">
                  <c:v>Coefficient</c:v>
                </c:pt>
              </c:strCache>
            </c:strRef>
          </c:tx>
          <c:spPr>
            <a:solidFill>
              <a:schemeClr val="accent1"/>
            </a:solidFill>
            <a:ln>
              <a:noFill/>
            </a:ln>
            <a:effectLst/>
          </c:spPr>
          <c:invertIfNegative val="0"/>
          <c:cat>
            <c:strRef>
              <c:f>'Coefficients column'!$M$87:$M$100</c:f>
              <c:strCache>
                <c:ptCount val="14"/>
                <c:pt idx="0">
                  <c:v>Diesel</c:v>
                </c:pt>
                <c:pt idx="1">
                  <c:v>Performance</c:v>
                </c:pt>
                <c:pt idx="2">
                  <c:v>Hybrid</c:v>
                </c:pt>
                <c:pt idx="3">
                  <c:v>High-Performance</c:v>
                </c:pt>
                <c:pt idx="4">
                  <c:v>Sedan</c:v>
                </c:pt>
                <c:pt idx="5">
                  <c:v>Coupe</c:v>
                </c:pt>
                <c:pt idx="6">
                  <c:v>4dr SUV</c:v>
                </c:pt>
                <c:pt idx="7">
                  <c:v>2dr Hatchback</c:v>
                </c:pt>
                <c:pt idx="8">
                  <c:v>4dr Hatchback</c:v>
                </c:pt>
                <c:pt idx="9">
                  <c:v>Wagon</c:v>
                </c:pt>
                <c:pt idx="10">
                  <c:v>Convertible</c:v>
                </c:pt>
                <c:pt idx="11">
                  <c:v>Passenger Minivan</c:v>
                </c:pt>
                <c:pt idx="12">
                  <c:v>Crew Cab Pickup</c:v>
                </c:pt>
                <c:pt idx="13">
                  <c:v>Cargo Minivan</c:v>
                </c:pt>
              </c:strCache>
            </c:strRef>
          </c:cat>
          <c:val>
            <c:numRef>
              <c:f>'Coefficients column'!$N$87:$N$100</c:f>
              <c:numCache>
                <c:formatCode>General</c:formatCode>
                <c:ptCount val="14"/>
                <c:pt idx="0">
                  <c:v>12560.251403943612</c:v>
                </c:pt>
                <c:pt idx="1">
                  <c:v>9547.3705335559007</c:v>
                </c:pt>
                <c:pt idx="2">
                  <c:v>10229.907712161881</c:v>
                </c:pt>
                <c:pt idx="3">
                  <c:v>26212.934360745036</c:v>
                </c:pt>
                <c:pt idx="4">
                  <c:v>20146.426828918324</c:v>
                </c:pt>
                <c:pt idx="5">
                  <c:v>57279.694439247323</c:v>
                </c:pt>
                <c:pt idx="6">
                  <c:v>20414.680403334456</c:v>
                </c:pt>
                <c:pt idx="7">
                  <c:v>-4137.8529290692286</c:v>
                </c:pt>
                <c:pt idx="8">
                  <c:v>2100.8743513123263</c:v>
                </c:pt>
                <c:pt idx="9">
                  <c:v>5841.3462814479908</c:v>
                </c:pt>
                <c:pt idx="10">
                  <c:v>67901.198952406892</c:v>
                </c:pt>
                <c:pt idx="11">
                  <c:v>5860.9697616737431</c:v>
                </c:pt>
                <c:pt idx="12">
                  <c:v>16867.518230048528</c:v>
                </c:pt>
                <c:pt idx="13">
                  <c:v>0</c:v>
                </c:pt>
              </c:numCache>
            </c:numRef>
          </c:val>
          <c:extLst>
            <c:ext xmlns:c16="http://schemas.microsoft.com/office/drawing/2014/chart" uri="{C3380CC4-5D6E-409C-BE32-E72D297353CC}">
              <c16:uniqueId val="{00000000-8519-4499-A68B-DD589BB70B93}"/>
            </c:ext>
          </c:extLst>
        </c:ser>
        <c:dLbls>
          <c:showLegendKey val="0"/>
          <c:showVal val="0"/>
          <c:showCatName val="0"/>
          <c:showSerName val="0"/>
          <c:showPercent val="0"/>
          <c:showBubbleSize val="0"/>
        </c:dLbls>
        <c:gapWidth val="219"/>
        <c:overlap val="-27"/>
        <c:axId val="920163896"/>
        <c:axId val="920162912"/>
      </c:barChart>
      <c:catAx>
        <c:axId val="920163896"/>
        <c:scaling>
          <c:orientation val="minMax"/>
        </c:scaling>
        <c:delete val="0"/>
        <c:axPos val="b"/>
        <c:numFmt formatCode="General" sourceLinked="1"/>
        <c:majorTickMark val="none"/>
        <c:minorTickMark val="none"/>
        <c:tickLblPos val="low"/>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700" b="0" i="0" u="none" strike="noStrike" kern="1200" baseline="0">
                <a:solidFill>
                  <a:schemeClr val="tx1">
                    <a:lumMod val="65000"/>
                    <a:lumOff val="35000"/>
                  </a:schemeClr>
                </a:solidFill>
                <a:latin typeface="+mn-lt"/>
                <a:ea typeface="+mn-ea"/>
                <a:cs typeface="+mn-cs"/>
              </a:defRPr>
            </a:pPr>
            <a:endParaRPr lang="en-US"/>
          </a:p>
        </c:txPr>
        <c:crossAx val="920162912"/>
        <c:crosses val="autoZero"/>
        <c:auto val="1"/>
        <c:lblAlgn val="ctr"/>
        <c:lblOffset val="100"/>
        <c:noMultiLvlLbl val="0"/>
      </c:catAx>
      <c:valAx>
        <c:axId val="92016291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92016389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Coefficients for variables</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1724759405074366"/>
          <c:y val="0.17171296296296296"/>
          <c:w val="0.85219685039370074"/>
          <c:h val="0.45114428404782736"/>
        </c:manualLayout>
      </c:layout>
      <c:barChart>
        <c:barDir val="col"/>
        <c:grouping val="clustered"/>
        <c:varyColors val="0"/>
        <c:ser>
          <c:idx val="0"/>
          <c:order val="0"/>
          <c:tx>
            <c:strRef>
              <c:f>'Coefficients column'!$N$101</c:f>
              <c:strCache>
                <c:ptCount val="1"/>
                <c:pt idx="0">
                  <c:v>Coefficient</c:v>
                </c:pt>
              </c:strCache>
            </c:strRef>
          </c:tx>
          <c:spPr>
            <a:solidFill>
              <a:schemeClr val="accent1"/>
            </a:solidFill>
            <a:ln>
              <a:noFill/>
            </a:ln>
            <a:effectLst/>
          </c:spPr>
          <c:invertIfNegative val="0"/>
          <c:cat>
            <c:strRef>
              <c:f>'Coefficients column'!$M$102:$M$115</c:f>
              <c:strCache>
                <c:ptCount val="14"/>
                <c:pt idx="0">
                  <c:v>Passenger Van</c:v>
                </c:pt>
                <c:pt idx="1">
                  <c:v>Cargo Van</c:v>
                </c:pt>
                <c:pt idx="2">
                  <c:v>Convertible SUV</c:v>
                </c:pt>
                <c:pt idx="3">
                  <c:v>2dr SUV</c:v>
                </c:pt>
                <c:pt idx="4">
                  <c:v>Extended Cab Pickup</c:v>
                </c:pt>
                <c:pt idx="5">
                  <c:v>Regular Cab Pickup</c:v>
                </c:pt>
                <c:pt idx="6">
                  <c:v>premium unleaded</c:v>
                </c:pt>
                <c:pt idx="7">
                  <c:v>regular unleaded</c:v>
                </c:pt>
                <c:pt idx="8">
                  <c:v>flex-fuel (premium unleaded /E85)</c:v>
                </c:pt>
                <c:pt idx="9">
                  <c:v>flex-fuel (unleaded/E85)</c:v>
                </c:pt>
                <c:pt idx="10">
                  <c:v>flex-fuel (unleaded/natural gas)</c:v>
                </c:pt>
                <c:pt idx="11">
                  <c:v>diesel</c:v>
                </c:pt>
                <c:pt idx="12">
                  <c:v>electric</c:v>
                </c:pt>
                <c:pt idx="13">
                  <c:v>natural gas</c:v>
                </c:pt>
              </c:strCache>
            </c:strRef>
          </c:cat>
          <c:val>
            <c:numRef>
              <c:f>'Coefficients column'!$N$102:$N$115</c:f>
              <c:numCache>
                <c:formatCode>General</c:formatCode>
                <c:ptCount val="14"/>
                <c:pt idx="0">
                  <c:v>10262.472895370955</c:v>
                </c:pt>
                <c:pt idx="1">
                  <c:v>-3296.2956012836203</c:v>
                </c:pt>
                <c:pt idx="2">
                  <c:v>-70241.792172738831</c:v>
                </c:pt>
                <c:pt idx="3">
                  <c:v>-6009.0437697819234</c:v>
                </c:pt>
                <c:pt idx="4">
                  <c:v>2726.1789739735636</c:v>
                </c:pt>
                <c:pt idx="5">
                  <c:v>-2460.9439449687429</c:v>
                </c:pt>
                <c:pt idx="6">
                  <c:v>49386.426224531155</c:v>
                </c:pt>
                <c:pt idx="7">
                  <c:v>-4234.1863084466795</c:v>
                </c:pt>
                <c:pt idx="8">
                  <c:v>95749.936708772642</c:v>
                </c:pt>
                <c:pt idx="9">
                  <c:v>8214.2175872866974</c:v>
                </c:pt>
                <c:pt idx="10">
                  <c:v>11129.166666583358</c:v>
                </c:pt>
                <c:pt idx="11">
                  <c:v>12384.679999913154</c:v>
                </c:pt>
                <c:pt idx="12">
                  <c:v>19878.030302947711</c:v>
                </c:pt>
                <c:pt idx="13">
                  <c:v>0</c:v>
                </c:pt>
              </c:numCache>
            </c:numRef>
          </c:val>
          <c:extLst>
            <c:ext xmlns:c16="http://schemas.microsoft.com/office/drawing/2014/chart" uri="{C3380CC4-5D6E-409C-BE32-E72D297353CC}">
              <c16:uniqueId val="{00000000-5917-448D-873A-180CB5008C9F}"/>
            </c:ext>
          </c:extLst>
        </c:ser>
        <c:dLbls>
          <c:showLegendKey val="0"/>
          <c:showVal val="0"/>
          <c:showCatName val="0"/>
          <c:showSerName val="0"/>
          <c:showPercent val="0"/>
          <c:showBubbleSize val="0"/>
        </c:dLbls>
        <c:gapWidth val="219"/>
        <c:overlap val="-27"/>
        <c:axId val="650582512"/>
        <c:axId val="650580872"/>
      </c:barChart>
      <c:catAx>
        <c:axId val="650582512"/>
        <c:scaling>
          <c:orientation val="minMax"/>
        </c:scaling>
        <c:delete val="0"/>
        <c:axPos val="b"/>
        <c:numFmt formatCode="General" sourceLinked="1"/>
        <c:majorTickMark val="none"/>
        <c:minorTickMark val="none"/>
        <c:tickLblPos val="low"/>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700" b="0" i="0" u="none" strike="noStrike" kern="1200" baseline="0">
                <a:solidFill>
                  <a:schemeClr val="tx1">
                    <a:lumMod val="65000"/>
                    <a:lumOff val="35000"/>
                  </a:schemeClr>
                </a:solidFill>
                <a:latin typeface="+mn-lt"/>
                <a:ea typeface="+mn-ea"/>
                <a:cs typeface="+mn-cs"/>
              </a:defRPr>
            </a:pPr>
            <a:endParaRPr lang="en-US"/>
          </a:p>
        </c:txPr>
        <c:crossAx val="650580872"/>
        <c:crosses val="autoZero"/>
        <c:auto val="1"/>
        <c:lblAlgn val="ctr"/>
        <c:lblOffset val="100"/>
        <c:noMultiLvlLbl val="0"/>
      </c:catAx>
      <c:valAx>
        <c:axId val="65058087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5058251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1E33096-BAAE-4420-95A5-D3C852F4E4D3}"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1E9741AA-69CC-4300-9A83-ED44BCC5AA7D}" type="pres">
      <dgm:prSet presAssocID="{D1E33096-BAAE-4420-95A5-D3C852F4E4D3}" presName="Name0" presStyleCnt="0">
        <dgm:presLayoutVars>
          <dgm:chMax val="11"/>
          <dgm:chPref val="11"/>
          <dgm:dir/>
          <dgm:resizeHandles/>
        </dgm:presLayoutVars>
      </dgm:prSet>
      <dgm:spPr/>
    </dgm:pt>
  </dgm:ptLst>
  <dgm:cxnLst>
    <dgm:cxn modelId="{762F44EA-8BEC-4014-97B1-7D3A07FB92E6}" type="presOf" srcId="{D1E33096-BAAE-4420-95A5-D3C852F4E4D3}" destId="{1E9741AA-69CC-4300-9A83-ED44BCC5AA7D}" srcOrd="0" destOrd="0" presId="urn:microsoft.com/office/officeart/2011/layout/Circle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6C6768E-6DE4-49F8-879F-569E66E3E4D8}" type="doc">
      <dgm:prSet loTypeId="urn:microsoft.com/office/officeart/2005/8/layout/hList6" loCatId="list" qsTypeId="urn:microsoft.com/office/officeart/2005/8/quickstyle/simple1" qsCatId="simple" csTypeId="urn:microsoft.com/office/officeart/2005/8/colors/accent1_2" csCatId="accent1" phldr="1"/>
      <dgm:spPr/>
      <dgm:t>
        <a:bodyPr/>
        <a:lstStyle/>
        <a:p>
          <a:endParaRPr lang="en-US"/>
        </a:p>
      </dgm:t>
    </dgm:pt>
    <dgm:pt modelId="{9D9FA62D-8818-4D46-B21F-8523F6A74DB4}" type="pres">
      <dgm:prSet presAssocID="{76C6768E-6DE4-49F8-879F-569E66E3E4D8}" presName="Name0" presStyleCnt="0">
        <dgm:presLayoutVars>
          <dgm:dir/>
          <dgm:resizeHandles val="exact"/>
        </dgm:presLayoutVars>
      </dgm:prSet>
      <dgm:spPr/>
    </dgm:pt>
  </dgm:ptLst>
  <dgm:cxnLst>
    <dgm:cxn modelId="{673378B3-DD58-4F06-A6E0-2F00472DB1BA}" type="presOf" srcId="{76C6768E-6DE4-49F8-879F-569E66E3E4D8}" destId="{9D9FA62D-8818-4D46-B21F-8523F6A74DB4}" srcOrd="0" destOrd="0" presId="urn:microsoft.com/office/officeart/2005/8/layout/hList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D1A5C42-4636-4A6A-9001-CA7CD97B08E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9CC57720-6EA2-4C0E-AB19-0A22BCDB839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37D70DC-E6D5-4048-8AC5-67F4E92F0736}" type="datetimeFigureOut">
              <a:rPr lang="en-US" smtClean="0"/>
              <a:t>6/7/2025</a:t>
            </a:fld>
            <a:endParaRPr lang="en-US" dirty="0"/>
          </a:p>
        </p:txBody>
      </p:sp>
      <p:sp>
        <p:nvSpPr>
          <p:cNvPr id="4" name="Footer Placeholder 3">
            <a:extLst>
              <a:ext uri="{FF2B5EF4-FFF2-40B4-BE49-F238E27FC236}">
                <a16:creationId xmlns:a16="http://schemas.microsoft.com/office/drawing/2014/main" id="{E34AC616-D2D2-4742-9683-2A537932A10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6A7EE012-E187-4EEE-9C2F-2125BF40862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481155F-8354-4019-9356-1A95703B072D}" type="slidenum">
              <a:rPr lang="en-US" smtClean="0"/>
              <a:t>‹#›</a:t>
            </a:fld>
            <a:endParaRPr lang="en-US" dirty="0"/>
          </a:p>
        </p:txBody>
      </p:sp>
    </p:spTree>
    <p:extLst>
      <p:ext uri="{BB962C8B-B14F-4D97-AF65-F5344CB8AC3E}">
        <p14:creationId xmlns:p14="http://schemas.microsoft.com/office/powerpoint/2010/main" val="259460597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A56C02F-3406-42DD-8956-B66C2D710E25}" type="datetimeFigureOut">
              <a:rPr lang="en-US" smtClean="0"/>
              <a:t>6/7/2025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071D96E-4CA2-485E-9EE5-CEB7143ACC3B}" type="slidenum">
              <a:rPr lang="en-US" smtClean="0"/>
              <a:t>‹#›</a:t>
            </a:fld>
            <a:endParaRPr lang="en-US" dirty="0"/>
          </a:p>
        </p:txBody>
      </p:sp>
    </p:spTree>
    <p:extLst>
      <p:ext uri="{BB962C8B-B14F-4D97-AF65-F5344CB8AC3E}">
        <p14:creationId xmlns:p14="http://schemas.microsoft.com/office/powerpoint/2010/main" val="35111850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071D96E-4CA2-485E-9EE5-CEB7143ACC3B}" type="slidenum">
              <a:rPr lang="en-US" smtClean="0"/>
              <a:t>11</a:t>
            </a:fld>
            <a:endParaRPr lang="en-US" dirty="0"/>
          </a:p>
        </p:txBody>
      </p:sp>
    </p:spTree>
    <p:extLst>
      <p:ext uri="{BB962C8B-B14F-4D97-AF65-F5344CB8AC3E}">
        <p14:creationId xmlns:p14="http://schemas.microsoft.com/office/powerpoint/2010/main" val="78838540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E7FFE5B-C2CA-473D-8FCA-B26579CCBAAF}"/>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8" name="Picture Placeholder 7">
            <a:extLst>
              <a:ext uri="{FF2B5EF4-FFF2-40B4-BE49-F238E27FC236}">
                <a16:creationId xmlns:a16="http://schemas.microsoft.com/office/drawing/2014/main" id="{5FF4BA3E-4135-4F80-B1C8-C84CDF7C54AB}"/>
              </a:ext>
            </a:extLst>
          </p:cNvPr>
          <p:cNvSpPr>
            <a:spLocks noGrp="1"/>
          </p:cNvSpPr>
          <p:nvPr>
            <p:ph type="pic" sz="quarter" idx="13" hasCustomPrompt="1"/>
          </p:nvPr>
        </p:nvSpPr>
        <p:spPr>
          <a:xfrm flipH="1">
            <a:off x="752100" y="739303"/>
            <a:ext cx="6825035" cy="5379395"/>
          </a:xfrm>
        </p:spPr>
        <p:txBody>
          <a:bodyPr/>
          <a:lstStyle>
            <a:lvl1pPr marL="0" indent="0" algn="ctr">
              <a:buNone/>
              <a:defRPr>
                <a:solidFill>
                  <a:schemeClr val="bg1"/>
                </a:solidFill>
              </a:defRPr>
            </a:lvl1pPr>
          </a:lstStyle>
          <a:p>
            <a:r>
              <a:rPr lang="en-US" dirty="0"/>
              <a:t>Click to add photo</a:t>
            </a:r>
          </a:p>
        </p:txBody>
      </p:sp>
      <p:sp>
        <p:nvSpPr>
          <p:cNvPr id="2" name="Title 1">
            <a:extLst>
              <a:ext uri="{FF2B5EF4-FFF2-40B4-BE49-F238E27FC236}">
                <a16:creationId xmlns:a16="http://schemas.microsoft.com/office/drawing/2014/main" id="{D5CAABB7-A562-4A3F-9DDF-2CE3D13726D1}"/>
              </a:ext>
            </a:extLst>
          </p:cNvPr>
          <p:cNvSpPr>
            <a:spLocks noGrp="1"/>
          </p:cNvSpPr>
          <p:nvPr>
            <p:ph type="title" hasCustomPrompt="1"/>
          </p:nvPr>
        </p:nvSpPr>
        <p:spPr>
          <a:xfrm>
            <a:off x="6322977" y="1663435"/>
            <a:ext cx="5869021" cy="2003898"/>
          </a:xfrm>
          <a:solidFill>
            <a:schemeClr val="accent2">
              <a:alpha val="80000"/>
            </a:schemeClr>
          </a:solidFill>
        </p:spPr>
        <p:txBody>
          <a:bodyPr lIns="557784" tIns="530352" anchor="t">
            <a:noAutofit/>
          </a:bodyPr>
          <a:lstStyle>
            <a:lvl1pPr algn="l">
              <a:lnSpc>
                <a:spcPct val="80000"/>
              </a:lnSpc>
              <a:defRPr sz="5400" cap="all" spc="400" baseline="0">
                <a:ln w="19050">
                  <a:solidFill>
                    <a:schemeClr val="accent5"/>
                  </a:solidFill>
                </a:ln>
              </a:defRPr>
            </a:lvl1pPr>
          </a:lstStyle>
          <a:p>
            <a:r>
              <a:rPr lang="en-US" dirty="0"/>
              <a:t>Click to add title</a:t>
            </a:r>
          </a:p>
        </p:txBody>
      </p:sp>
      <p:sp>
        <p:nvSpPr>
          <p:cNvPr id="14" name="Text Placeholder 17">
            <a:extLst>
              <a:ext uri="{FF2B5EF4-FFF2-40B4-BE49-F238E27FC236}">
                <a16:creationId xmlns:a16="http://schemas.microsoft.com/office/drawing/2014/main" id="{D15807FE-36E0-49EF-93A4-5B9AD83871B6}"/>
              </a:ext>
            </a:extLst>
          </p:cNvPr>
          <p:cNvSpPr>
            <a:spLocks noGrp="1"/>
          </p:cNvSpPr>
          <p:nvPr>
            <p:ph type="body" sz="quarter" idx="15" hasCustomPrompt="1"/>
          </p:nvPr>
        </p:nvSpPr>
        <p:spPr>
          <a:xfrm>
            <a:off x="6822159" y="2878246"/>
            <a:ext cx="4925188" cy="339247"/>
          </a:xfrm>
        </p:spPr>
        <p:txBody>
          <a:bodyPr>
            <a:noAutofit/>
          </a:bodyPr>
          <a:lstStyle>
            <a:lvl1pPr marL="0" indent="0" algn="l">
              <a:buNone/>
              <a:defRPr sz="2400" spc="100" baseline="0">
                <a:solidFill>
                  <a:schemeClr val="accent5"/>
                </a:solidFill>
              </a:defRPr>
            </a:lvl1pPr>
          </a:lstStyle>
          <a:p>
            <a:pPr lvl="0"/>
            <a:r>
              <a:rPr lang="en-US"/>
              <a:t>Click to add name</a:t>
            </a:r>
          </a:p>
        </p:txBody>
      </p:sp>
    </p:spTree>
    <p:extLst>
      <p:ext uri="{BB962C8B-B14F-4D97-AF65-F5344CB8AC3E}">
        <p14:creationId xmlns:p14="http://schemas.microsoft.com/office/powerpoint/2010/main" val="3523516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arket Comparison">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E6D8EB4-0AAB-4C86-96ED-AB74FA56A674}"/>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10" name="Picture Placeholder 7">
            <a:extLst>
              <a:ext uri="{FF2B5EF4-FFF2-40B4-BE49-F238E27FC236}">
                <a16:creationId xmlns:a16="http://schemas.microsoft.com/office/drawing/2014/main" id="{5DEE423F-FC4A-461D-8AA7-F7C14B806664}"/>
              </a:ext>
            </a:extLst>
          </p:cNvPr>
          <p:cNvSpPr>
            <a:spLocks noGrp="1"/>
          </p:cNvSpPr>
          <p:nvPr>
            <p:ph type="pic" sz="quarter" idx="13" hasCustomPrompt="1"/>
          </p:nvPr>
        </p:nvSpPr>
        <p:spPr>
          <a:xfrm>
            <a:off x="0" y="0"/>
            <a:ext cx="5334461" cy="6867376"/>
          </a:xfrm>
        </p:spPr>
        <p:txBody>
          <a:bodyPr/>
          <a:lstStyle>
            <a:lvl1pPr marL="0" indent="0" algn="ctr">
              <a:buNone/>
              <a:defRPr>
                <a:solidFill>
                  <a:schemeClr val="bg1"/>
                </a:solidFill>
              </a:defRPr>
            </a:lvl1pPr>
          </a:lstStyle>
          <a:p>
            <a:r>
              <a:rPr lang="en-US" dirty="0"/>
              <a:t>Click to add photo</a:t>
            </a:r>
          </a:p>
        </p:txBody>
      </p:sp>
      <p:sp>
        <p:nvSpPr>
          <p:cNvPr id="4" name="Date Placeholder 3">
            <a:extLst>
              <a:ext uri="{FF2B5EF4-FFF2-40B4-BE49-F238E27FC236}">
                <a16:creationId xmlns:a16="http://schemas.microsoft.com/office/drawing/2014/main" id="{A77D30EC-51F8-4EBE-9AC8-349D6E064E20}"/>
              </a:ext>
            </a:extLst>
          </p:cNvPr>
          <p:cNvSpPr>
            <a:spLocks noGrp="1"/>
          </p:cNvSpPr>
          <p:nvPr>
            <p:ph type="dt" sz="half" idx="10"/>
          </p:nvPr>
        </p:nvSpPr>
        <p:spPr/>
        <p:txBody>
          <a:bodyPr/>
          <a:lstStyle/>
          <a:p>
            <a:r>
              <a:rPr lang="en-US"/>
              <a:t>8/06/20XX</a:t>
            </a:r>
            <a:endParaRPr lang="en-US" dirty="0"/>
          </a:p>
        </p:txBody>
      </p:sp>
      <p:sp>
        <p:nvSpPr>
          <p:cNvPr id="14" name="Text Placeholder 10">
            <a:extLst>
              <a:ext uri="{FF2B5EF4-FFF2-40B4-BE49-F238E27FC236}">
                <a16:creationId xmlns:a16="http://schemas.microsoft.com/office/drawing/2014/main" id="{9EF7FC71-AF21-4CDA-8E86-E05EB4F1C442}"/>
              </a:ext>
            </a:extLst>
          </p:cNvPr>
          <p:cNvSpPr>
            <a:spLocks noGrp="1"/>
          </p:cNvSpPr>
          <p:nvPr>
            <p:ph type="body" sz="quarter" idx="18" hasCustomPrompt="1"/>
          </p:nvPr>
        </p:nvSpPr>
        <p:spPr>
          <a:xfrm>
            <a:off x="6353468" y="3260492"/>
            <a:ext cx="1152144" cy="768096"/>
          </a:xfrm>
          <a:prstGeom prst="rect">
            <a:avLst/>
          </a:prstGeom>
          <a:ln w="28575">
            <a:solidFill>
              <a:schemeClr val="accent5">
                <a:lumMod val="40000"/>
                <a:lumOff val="60000"/>
              </a:schemeClr>
            </a:solidFill>
          </a:ln>
        </p:spPr>
        <p:txBody>
          <a:bodyPr anchor="ctr"/>
          <a:lstStyle>
            <a:lvl1pPr marL="0" indent="0" algn="ctr">
              <a:buNone/>
              <a:defRPr sz="2400" cap="all" spc="100" baseline="0">
                <a:solidFill>
                  <a:schemeClr val="accent5">
                    <a:lumMod val="20000"/>
                    <a:lumOff val="80000"/>
                  </a:schemeClr>
                </a:solidFill>
                <a:latin typeface="+mj-lt"/>
              </a:defRPr>
            </a:lvl1pPr>
          </a:lstStyle>
          <a:p>
            <a:pPr lvl="0"/>
            <a:r>
              <a:rPr lang="en-US" dirty="0"/>
              <a:t>$2B</a:t>
            </a:r>
          </a:p>
        </p:txBody>
      </p:sp>
      <p:sp>
        <p:nvSpPr>
          <p:cNvPr id="5" name="Footer Placeholder 4">
            <a:extLst>
              <a:ext uri="{FF2B5EF4-FFF2-40B4-BE49-F238E27FC236}">
                <a16:creationId xmlns:a16="http://schemas.microsoft.com/office/drawing/2014/main" id="{9FE21B81-6A13-47D5-AD62-B1B0E4868044}"/>
              </a:ext>
            </a:extLst>
          </p:cNvPr>
          <p:cNvSpPr>
            <a:spLocks noGrp="1"/>
          </p:cNvSpPr>
          <p:nvPr>
            <p:ph type="ftr" sz="quarter" idx="11"/>
          </p:nvPr>
        </p:nvSpPr>
        <p:spPr/>
        <p:txBody>
          <a:bodyPr/>
          <a:lstStyle/>
          <a:p>
            <a:r>
              <a:rPr lang="en-US" dirty="0"/>
              <a:t>PITCH DECK</a:t>
            </a:r>
          </a:p>
        </p:txBody>
      </p:sp>
      <p:sp>
        <p:nvSpPr>
          <p:cNvPr id="6" name="Slide Number Placeholder 5">
            <a:extLst>
              <a:ext uri="{FF2B5EF4-FFF2-40B4-BE49-F238E27FC236}">
                <a16:creationId xmlns:a16="http://schemas.microsoft.com/office/drawing/2014/main" id="{E12BB476-8DFF-468F-B950-1F980EB4D5CD}"/>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16" name="Text Placeholder 10">
            <a:extLst>
              <a:ext uri="{FF2B5EF4-FFF2-40B4-BE49-F238E27FC236}">
                <a16:creationId xmlns:a16="http://schemas.microsoft.com/office/drawing/2014/main" id="{BF893A53-04CF-497B-9C3D-502C92BA0DAE}"/>
              </a:ext>
            </a:extLst>
          </p:cNvPr>
          <p:cNvSpPr>
            <a:spLocks noGrp="1"/>
          </p:cNvSpPr>
          <p:nvPr>
            <p:ph type="body" sz="quarter" idx="20" hasCustomPrompt="1"/>
          </p:nvPr>
        </p:nvSpPr>
        <p:spPr>
          <a:xfrm>
            <a:off x="6353467" y="4773463"/>
            <a:ext cx="1152144" cy="768096"/>
          </a:xfrm>
          <a:prstGeom prst="rect">
            <a:avLst/>
          </a:prstGeom>
          <a:ln w="28575">
            <a:solidFill>
              <a:schemeClr val="accent5">
                <a:lumMod val="40000"/>
                <a:lumOff val="60000"/>
              </a:schemeClr>
            </a:solidFill>
          </a:ln>
        </p:spPr>
        <p:txBody>
          <a:bodyPr anchor="ctr"/>
          <a:lstStyle>
            <a:lvl1pPr marL="0" indent="0" algn="ctr">
              <a:buNone/>
              <a:defRPr sz="2400" cap="all" spc="100" baseline="0">
                <a:solidFill>
                  <a:schemeClr val="accent5">
                    <a:lumMod val="20000"/>
                    <a:lumOff val="80000"/>
                  </a:schemeClr>
                </a:solidFill>
                <a:latin typeface="+mj-lt"/>
              </a:defRPr>
            </a:lvl1pPr>
          </a:lstStyle>
          <a:p>
            <a:pPr lvl="0"/>
            <a:r>
              <a:rPr lang="en-US" dirty="0"/>
              <a:t>$1B</a:t>
            </a:r>
          </a:p>
        </p:txBody>
      </p:sp>
      <p:sp>
        <p:nvSpPr>
          <p:cNvPr id="11" name="Text Placeholder 10">
            <a:extLst>
              <a:ext uri="{FF2B5EF4-FFF2-40B4-BE49-F238E27FC236}">
                <a16:creationId xmlns:a16="http://schemas.microsoft.com/office/drawing/2014/main" id="{58BD5CDD-220E-41E0-82DD-820C0D834A48}"/>
              </a:ext>
            </a:extLst>
          </p:cNvPr>
          <p:cNvSpPr>
            <a:spLocks noGrp="1"/>
          </p:cNvSpPr>
          <p:nvPr>
            <p:ph type="body" sz="quarter" idx="27" hasCustomPrompt="1"/>
          </p:nvPr>
        </p:nvSpPr>
        <p:spPr>
          <a:xfrm>
            <a:off x="7817970" y="1609772"/>
            <a:ext cx="3365003" cy="1171533"/>
          </a:xfrm>
          <a:prstGeom prst="rect">
            <a:avLst/>
          </a:prstGeom>
        </p:spPr>
        <p:txBody>
          <a:bodyPr anchor="t">
            <a:noAutofit/>
          </a:bodyPr>
          <a:lstStyle>
            <a:lvl1pPr marL="0" indent="0" algn="l">
              <a:lnSpc>
                <a:spcPct val="125000"/>
              </a:lnSpc>
              <a:spcBef>
                <a:spcPts val="500"/>
              </a:spcBef>
              <a:buNone/>
              <a:defRPr sz="1400" cap="none" spc="100" baseline="0">
                <a:solidFill>
                  <a:schemeClr val="bg1"/>
                </a:solidFill>
                <a:latin typeface="+mn-lt"/>
              </a:defRPr>
            </a:lvl1pPr>
          </a:lstStyle>
          <a:p>
            <a:pPr lvl="0"/>
            <a:r>
              <a:rPr lang="en-US" dirty="0"/>
              <a:t>Click to add text</a:t>
            </a:r>
          </a:p>
        </p:txBody>
      </p:sp>
      <p:sp>
        <p:nvSpPr>
          <p:cNvPr id="12" name="Text Placeholder 10">
            <a:extLst>
              <a:ext uri="{FF2B5EF4-FFF2-40B4-BE49-F238E27FC236}">
                <a16:creationId xmlns:a16="http://schemas.microsoft.com/office/drawing/2014/main" id="{253384AB-173D-4216-A221-BFA565FC127C}"/>
              </a:ext>
            </a:extLst>
          </p:cNvPr>
          <p:cNvSpPr>
            <a:spLocks noGrp="1"/>
          </p:cNvSpPr>
          <p:nvPr>
            <p:ph type="body" sz="quarter" idx="16" hasCustomPrompt="1"/>
          </p:nvPr>
        </p:nvSpPr>
        <p:spPr>
          <a:xfrm>
            <a:off x="6347375" y="1747520"/>
            <a:ext cx="1152144" cy="768096"/>
          </a:xfrm>
          <a:prstGeom prst="rect">
            <a:avLst/>
          </a:prstGeom>
          <a:ln w="28575">
            <a:solidFill>
              <a:schemeClr val="accent5">
                <a:lumMod val="40000"/>
                <a:lumOff val="60000"/>
              </a:schemeClr>
            </a:solidFill>
          </a:ln>
        </p:spPr>
        <p:txBody>
          <a:bodyPr anchor="ctr"/>
          <a:lstStyle>
            <a:lvl1pPr marL="0" indent="0" algn="ctr">
              <a:buNone/>
              <a:defRPr sz="2400" cap="all" spc="100" baseline="0">
                <a:solidFill>
                  <a:schemeClr val="accent5">
                    <a:lumMod val="20000"/>
                    <a:lumOff val="80000"/>
                  </a:schemeClr>
                </a:solidFill>
                <a:latin typeface="+mj-lt"/>
              </a:defRPr>
            </a:lvl1pPr>
          </a:lstStyle>
          <a:p>
            <a:pPr lvl="0"/>
            <a:r>
              <a:rPr lang="en-US" dirty="0"/>
              <a:t>$3B</a:t>
            </a:r>
          </a:p>
        </p:txBody>
      </p:sp>
      <p:sp>
        <p:nvSpPr>
          <p:cNvPr id="20" name="Text Placeholder 10">
            <a:extLst>
              <a:ext uri="{FF2B5EF4-FFF2-40B4-BE49-F238E27FC236}">
                <a16:creationId xmlns:a16="http://schemas.microsoft.com/office/drawing/2014/main" id="{45638026-D669-4C2A-82A4-5F35D27DCA4D}"/>
              </a:ext>
            </a:extLst>
          </p:cNvPr>
          <p:cNvSpPr>
            <a:spLocks noGrp="1"/>
          </p:cNvSpPr>
          <p:nvPr>
            <p:ph type="body" sz="quarter" idx="28" hasCustomPrompt="1"/>
          </p:nvPr>
        </p:nvSpPr>
        <p:spPr>
          <a:xfrm>
            <a:off x="7817970" y="3129515"/>
            <a:ext cx="3365003" cy="1170432"/>
          </a:xfrm>
          <a:prstGeom prst="rect">
            <a:avLst/>
          </a:prstGeom>
        </p:spPr>
        <p:txBody>
          <a:bodyPr anchor="t">
            <a:noAutofit/>
          </a:bodyPr>
          <a:lstStyle>
            <a:lvl1pPr marL="0" indent="0" algn="l">
              <a:lnSpc>
                <a:spcPct val="125000"/>
              </a:lnSpc>
              <a:spcBef>
                <a:spcPts val="500"/>
              </a:spcBef>
              <a:buNone/>
              <a:defRPr sz="1400" cap="none" spc="100" baseline="0">
                <a:solidFill>
                  <a:schemeClr val="bg1"/>
                </a:solidFill>
                <a:latin typeface="+mn-lt"/>
              </a:defRPr>
            </a:lvl1pPr>
          </a:lstStyle>
          <a:p>
            <a:pPr lvl="0"/>
            <a:r>
              <a:rPr lang="en-US" dirty="0"/>
              <a:t>Click to add text</a:t>
            </a:r>
          </a:p>
        </p:txBody>
      </p:sp>
      <p:sp>
        <p:nvSpPr>
          <p:cNvPr id="21" name="Text Placeholder 10">
            <a:extLst>
              <a:ext uri="{FF2B5EF4-FFF2-40B4-BE49-F238E27FC236}">
                <a16:creationId xmlns:a16="http://schemas.microsoft.com/office/drawing/2014/main" id="{A19EAA97-D0F2-464B-8450-83BF202CECF3}"/>
              </a:ext>
            </a:extLst>
          </p:cNvPr>
          <p:cNvSpPr>
            <a:spLocks noGrp="1"/>
          </p:cNvSpPr>
          <p:nvPr>
            <p:ph type="body" sz="quarter" idx="29" hasCustomPrompt="1"/>
          </p:nvPr>
        </p:nvSpPr>
        <p:spPr>
          <a:xfrm>
            <a:off x="7817970" y="4648156"/>
            <a:ext cx="3365003" cy="1170432"/>
          </a:xfrm>
          <a:prstGeom prst="rect">
            <a:avLst/>
          </a:prstGeom>
        </p:spPr>
        <p:txBody>
          <a:bodyPr anchor="t">
            <a:noAutofit/>
          </a:bodyPr>
          <a:lstStyle>
            <a:lvl1pPr marL="0" indent="0" algn="l">
              <a:lnSpc>
                <a:spcPct val="125000"/>
              </a:lnSpc>
              <a:spcBef>
                <a:spcPts val="500"/>
              </a:spcBef>
              <a:buNone/>
              <a:defRPr sz="1400" cap="none" spc="100" baseline="0">
                <a:solidFill>
                  <a:schemeClr val="bg1"/>
                </a:solidFill>
                <a:latin typeface="+mn-lt"/>
              </a:defRPr>
            </a:lvl1pPr>
          </a:lstStyle>
          <a:p>
            <a:pPr lvl="0"/>
            <a:r>
              <a:rPr lang="en-US" dirty="0"/>
              <a:t>Click to add text</a:t>
            </a:r>
          </a:p>
        </p:txBody>
      </p:sp>
      <p:sp>
        <p:nvSpPr>
          <p:cNvPr id="2" name="Title 1">
            <a:extLst>
              <a:ext uri="{FF2B5EF4-FFF2-40B4-BE49-F238E27FC236}">
                <a16:creationId xmlns:a16="http://schemas.microsoft.com/office/drawing/2014/main" id="{5DFF2174-FDCE-466A-8A4C-06AD6CAA4401}"/>
              </a:ext>
            </a:extLst>
          </p:cNvPr>
          <p:cNvSpPr>
            <a:spLocks noGrp="1"/>
          </p:cNvSpPr>
          <p:nvPr>
            <p:ph type="title" hasCustomPrompt="1"/>
          </p:nvPr>
        </p:nvSpPr>
        <p:spPr>
          <a:xfrm>
            <a:off x="6207016" y="746631"/>
            <a:ext cx="5184648" cy="466344"/>
          </a:xfrm>
        </p:spPr>
        <p:txBody>
          <a:bodyPr>
            <a:noAutofit/>
          </a:bodyPr>
          <a:lstStyle>
            <a:lvl1pPr>
              <a:lnSpc>
                <a:spcPct val="100000"/>
              </a:lnSpc>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9723222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Our Competition">
    <p:bg>
      <p:bgPr>
        <a:solidFill>
          <a:schemeClr val="bg2">
            <a:lumMod val="10000"/>
          </a:schemeClr>
        </a:solidFill>
        <a:effectLst/>
      </p:bgPr>
    </p:bg>
    <p:spTree>
      <p:nvGrpSpPr>
        <p:cNvPr id="1" name=""/>
        <p:cNvGrpSpPr/>
        <p:nvPr/>
      </p:nvGrpSpPr>
      <p:grpSpPr>
        <a:xfrm>
          <a:off x="0" y="0"/>
          <a:ext cx="0" cy="0"/>
          <a:chOff x="0" y="0"/>
          <a:chExt cx="0" cy="0"/>
        </a:xfrm>
      </p:grpSpPr>
      <p:sp>
        <p:nvSpPr>
          <p:cNvPr id="21" name="Picture Placeholder 7">
            <a:extLst>
              <a:ext uri="{FF2B5EF4-FFF2-40B4-BE49-F238E27FC236}">
                <a16:creationId xmlns:a16="http://schemas.microsoft.com/office/drawing/2014/main" id="{9216DCA9-E871-422D-B12D-3E1C39ACD2ED}"/>
              </a:ext>
            </a:extLst>
          </p:cNvPr>
          <p:cNvSpPr>
            <a:spLocks noGrp="1"/>
          </p:cNvSpPr>
          <p:nvPr>
            <p:ph type="pic" sz="quarter" idx="28" hasCustomPrompt="1"/>
          </p:nvPr>
        </p:nvSpPr>
        <p:spPr>
          <a:xfrm rot="5400000" flipH="1">
            <a:off x="-2092961" y="2092960"/>
            <a:ext cx="6858002" cy="2672081"/>
          </a:xfrm>
        </p:spPr>
        <p:txBody>
          <a:bodyPr/>
          <a:lstStyle>
            <a:lvl1pPr marL="0" indent="0" algn="ctr">
              <a:buNone/>
              <a:defRPr>
                <a:solidFill>
                  <a:schemeClr val="bg1"/>
                </a:solidFill>
              </a:defRPr>
            </a:lvl1pPr>
          </a:lstStyle>
          <a:p>
            <a:r>
              <a:rPr lang="en-US" dirty="0"/>
              <a:t>Click to add photo</a:t>
            </a:r>
          </a:p>
        </p:txBody>
      </p:sp>
      <p:sp>
        <p:nvSpPr>
          <p:cNvPr id="4" name="Date Placeholder 3">
            <a:extLst>
              <a:ext uri="{FF2B5EF4-FFF2-40B4-BE49-F238E27FC236}">
                <a16:creationId xmlns:a16="http://schemas.microsoft.com/office/drawing/2014/main" id="{56754628-3BB3-414A-88E4-67B3809A62CD}"/>
              </a:ext>
            </a:extLst>
          </p:cNvPr>
          <p:cNvSpPr>
            <a:spLocks noGrp="1"/>
          </p:cNvSpPr>
          <p:nvPr>
            <p:ph type="dt" sz="half" idx="10"/>
          </p:nvPr>
        </p:nvSpPr>
        <p:spPr/>
        <p:txBody>
          <a:bodyPr/>
          <a:lstStyle/>
          <a:p>
            <a:r>
              <a:rPr lang="en-US"/>
              <a:t>8/06/20XX</a:t>
            </a:r>
            <a:endParaRPr lang="en-US" dirty="0"/>
          </a:p>
        </p:txBody>
      </p:sp>
      <p:sp>
        <p:nvSpPr>
          <p:cNvPr id="5" name="Footer Placeholder 4">
            <a:extLst>
              <a:ext uri="{FF2B5EF4-FFF2-40B4-BE49-F238E27FC236}">
                <a16:creationId xmlns:a16="http://schemas.microsoft.com/office/drawing/2014/main" id="{33D99CEA-3489-476A-9C9D-ED977FE6EA33}"/>
              </a:ext>
            </a:extLst>
          </p:cNvPr>
          <p:cNvSpPr>
            <a:spLocks noGrp="1"/>
          </p:cNvSpPr>
          <p:nvPr>
            <p:ph type="ftr" sz="quarter" idx="11"/>
          </p:nvPr>
        </p:nvSpPr>
        <p:spPr/>
        <p:txBody>
          <a:bodyPr/>
          <a:lstStyle/>
          <a:p>
            <a:r>
              <a:rPr lang="en-US" dirty="0"/>
              <a:t>PITCH DECK</a:t>
            </a:r>
          </a:p>
        </p:txBody>
      </p:sp>
      <p:sp>
        <p:nvSpPr>
          <p:cNvPr id="6" name="Slide Number Placeholder 5">
            <a:extLst>
              <a:ext uri="{FF2B5EF4-FFF2-40B4-BE49-F238E27FC236}">
                <a16:creationId xmlns:a16="http://schemas.microsoft.com/office/drawing/2014/main" id="{1DCD55B0-9BDF-49CC-B30F-96112214E7A5}"/>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17" name="Text Placeholder 10">
            <a:extLst>
              <a:ext uri="{FF2B5EF4-FFF2-40B4-BE49-F238E27FC236}">
                <a16:creationId xmlns:a16="http://schemas.microsoft.com/office/drawing/2014/main" id="{F9CF3D99-4BB8-4944-A82E-385209DF3D61}"/>
              </a:ext>
            </a:extLst>
          </p:cNvPr>
          <p:cNvSpPr>
            <a:spLocks noGrp="1"/>
          </p:cNvSpPr>
          <p:nvPr>
            <p:ph type="body" sz="quarter" idx="27" hasCustomPrompt="1"/>
          </p:nvPr>
        </p:nvSpPr>
        <p:spPr>
          <a:xfrm>
            <a:off x="2811826" y="2881982"/>
            <a:ext cx="3975054" cy="2966740"/>
          </a:xfrm>
          <a:prstGeom prst="rect">
            <a:avLst/>
          </a:prstGeom>
        </p:spPr>
        <p:txBody>
          <a:bodyPr anchor="t">
            <a:normAutofit/>
          </a:bodyPr>
          <a:lstStyle>
            <a:lvl1pPr marL="0" indent="0" algn="l">
              <a:lnSpc>
                <a:spcPct val="125000"/>
              </a:lnSpc>
              <a:spcBef>
                <a:spcPts val="1000"/>
              </a:spcBef>
              <a:buNone/>
              <a:defRPr sz="1400" cap="none" spc="100" baseline="0">
                <a:solidFill>
                  <a:schemeClr val="bg1"/>
                </a:solidFill>
                <a:latin typeface="+mn-lt"/>
              </a:defRPr>
            </a:lvl1pPr>
          </a:lstStyle>
          <a:p>
            <a:pPr lvl="0"/>
            <a:r>
              <a:rPr lang="en-US"/>
              <a:t>Click to add text</a:t>
            </a:r>
          </a:p>
        </p:txBody>
      </p:sp>
      <p:sp>
        <p:nvSpPr>
          <p:cNvPr id="18" name="Text Placeholder 10">
            <a:extLst>
              <a:ext uri="{FF2B5EF4-FFF2-40B4-BE49-F238E27FC236}">
                <a16:creationId xmlns:a16="http://schemas.microsoft.com/office/drawing/2014/main" id="{083CED13-2FB7-4DA4-87BD-B5AEF0C63104}"/>
              </a:ext>
            </a:extLst>
          </p:cNvPr>
          <p:cNvSpPr>
            <a:spLocks noGrp="1"/>
          </p:cNvSpPr>
          <p:nvPr>
            <p:ph type="body" sz="quarter" idx="16" hasCustomPrompt="1"/>
          </p:nvPr>
        </p:nvSpPr>
        <p:spPr>
          <a:xfrm>
            <a:off x="2811826" y="2502477"/>
            <a:ext cx="3975054" cy="426393"/>
          </a:xfrm>
          <a:prstGeom prst="rect">
            <a:avLst/>
          </a:prstGeom>
        </p:spPr>
        <p:txBody>
          <a:bodyPr anchor="b">
            <a:normAutofit/>
          </a:bodyPr>
          <a:lstStyle>
            <a:lvl1pPr marL="0" indent="0" algn="l">
              <a:buNone/>
              <a:defRPr sz="1600" cap="all" spc="100" baseline="0">
                <a:solidFill>
                  <a:schemeClr val="accent6"/>
                </a:solidFill>
                <a:latin typeface="+mj-lt"/>
              </a:defRPr>
            </a:lvl1pPr>
          </a:lstStyle>
          <a:p>
            <a:pPr lvl="0"/>
            <a:r>
              <a:rPr lang="en-US"/>
              <a:t>Click to add subtitle</a:t>
            </a:r>
          </a:p>
        </p:txBody>
      </p:sp>
      <p:sp>
        <p:nvSpPr>
          <p:cNvPr id="19" name="Text Placeholder 10">
            <a:extLst>
              <a:ext uri="{FF2B5EF4-FFF2-40B4-BE49-F238E27FC236}">
                <a16:creationId xmlns:a16="http://schemas.microsoft.com/office/drawing/2014/main" id="{D240762F-003B-4B0E-A561-6734EA9AC853}"/>
              </a:ext>
            </a:extLst>
          </p:cNvPr>
          <p:cNvSpPr>
            <a:spLocks noGrp="1"/>
          </p:cNvSpPr>
          <p:nvPr>
            <p:ph type="body" sz="quarter" idx="17" hasCustomPrompt="1"/>
          </p:nvPr>
        </p:nvSpPr>
        <p:spPr>
          <a:xfrm>
            <a:off x="7378746" y="2881982"/>
            <a:ext cx="3695653" cy="2966740"/>
          </a:xfrm>
          <a:prstGeom prst="rect">
            <a:avLst/>
          </a:prstGeom>
        </p:spPr>
        <p:txBody>
          <a:bodyPr anchor="t">
            <a:normAutofit/>
          </a:bodyPr>
          <a:lstStyle>
            <a:lvl1pPr marL="0" indent="0" algn="l">
              <a:lnSpc>
                <a:spcPct val="125000"/>
              </a:lnSpc>
              <a:spcBef>
                <a:spcPts val="1000"/>
              </a:spcBef>
              <a:buNone/>
              <a:defRPr sz="1400" cap="none" spc="100" baseline="0">
                <a:solidFill>
                  <a:schemeClr val="bg1"/>
                </a:solidFill>
                <a:latin typeface="+mn-lt"/>
              </a:defRPr>
            </a:lvl1pPr>
          </a:lstStyle>
          <a:p>
            <a:pPr lvl="0"/>
            <a:r>
              <a:rPr lang="en-US"/>
              <a:t>Click to add text</a:t>
            </a:r>
          </a:p>
        </p:txBody>
      </p:sp>
      <p:sp>
        <p:nvSpPr>
          <p:cNvPr id="20" name="Text Placeholder 10">
            <a:extLst>
              <a:ext uri="{FF2B5EF4-FFF2-40B4-BE49-F238E27FC236}">
                <a16:creationId xmlns:a16="http://schemas.microsoft.com/office/drawing/2014/main" id="{387E9583-831E-4863-9A96-3E583A98F28D}"/>
              </a:ext>
            </a:extLst>
          </p:cNvPr>
          <p:cNvSpPr>
            <a:spLocks noGrp="1"/>
          </p:cNvSpPr>
          <p:nvPr>
            <p:ph type="body" sz="quarter" idx="18" hasCustomPrompt="1"/>
          </p:nvPr>
        </p:nvSpPr>
        <p:spPr>
          <a:xfrm>
            <a:off x="7378746" y="2502477"/>
            <a:ext cx="3695653" cy="426393"/>
          </a:xfrm>
          <a:prstGeom prst="rect">
            <a:avLst/>
          </a:prstGeom>
        </p:spPr>
        <p:txBody>
          <a:bodyPr anchor="b">
            <a:normAutofit/>
          </a:bodyPr>
          <a:lstStyle>
            <a:lvl1pPr marL="0" indent="0" algn="l">
              <a:buNone/>
              <a:defRPr sz="1600" cap="all" spc="100" baseline="0">
                <a:solidFill>
                  <a:schemeClr val="accent6"/>
                </a:solidFill>
                <a:latin typeface="+mj-lt"/>
              </a:defRPr>
            </a:lvl1pPr>
          </a:lstStyle>
          <a:p>
            <a:pPr lvl="0"/>
            <a:r>
              <a:rPr lang="en-US"/>
              <a:t>Click to add subtitle</a:t>
            </a:r>
          </a:p>
        </p:txBody>
      </p:sp>
      <p:sp>
        <p:nvSpPr>
          <p:cNvPr id="2" name="Title 1">
            <a:extLst>
              <a:ext uri="{FF2B5EF4-FFF2-40B4-BE49-F238E27FC236}">
                <a16:creationId xmlns:a16="http://schemas.microsoft.com/office/drawing/2014/main" id="{E96F4071-8FD4-4FF1-BA06-DD4D780FE455}"/>
              </a:ext>
            </a:extLst>
          </p:cNvPr>
          <p:cNvSpPr>
            <a:spLocks noGrp="1"/>
          </p:cNvSpPr>
          <p:nvPr>
            <p:ph type="title" hasCustomPrompt="1"/>
          </p:nvPr>
        </p:nvSpPr>
        <p:spPr>
          <a:xfrm>
            <a:off x="2796032" y="1649421"/>
            <a:ext cx="5184648" cy="466344"/>
          </a:xfrm>
        </p:spPr>
        <p:txBody>
          <a:bodyPr>
            <a:noAutofit/>
          </a:bodyPr>
          <a:lstStyle>
            <a:lvl1pPr>
              <a:lnSpc>
                <a:spcPct val="100000"/>
              </a:lnSpc>
              <a:defRPr sz="2800">
                <a:ln w="19050">
                  <a:solidFill>
                    <a:schemeClr val="accent6"/>
                  </a:solidFill>
                </a:ln>
              </a:defRPr>
            </a:lvl1pPr>
          </a:lstStyle>
          <a:p>
            <a:r>
              <a:rPr lang="en-US" dirty="0"/>
              <a:t>Click to add title</a:t>
            </a:r>
          </a:p>
        </p:txBody>
      </p:sp>
    </p:spTree>
    <p:extLst>
      <p:ext uri="{BB962C8B-B14F-4D97-AF65-F5344CB8AC3E}">
        <p14:creationId xmlns:p14="http://schemas.microsoft.com/office/powerpoint/2010/main" val="39513209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Our Competition v2">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954AA95-575B-4060-9443-53B347664494}"/>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22" name="Rectangle 21">
            <a:extLst>
              <a:ext uri="{FF2B5EF4-FFF2-40B4-BE49-F238E27FC236}">
                <a16:creationId xmlns:a16="http://schemas.microsoft.com/office/drawing/2014/main" id="{38BF2BB6-8F62-424E-B01D-F90A0DB7BFBB}"/>
              </a:ext>
              <a:ext uri="{C183D7F6-B498-43B3-948B-1728B52AA6E4}">
                <adec:decorative xmlns:adec="http://schemas.microsoft.com/office/drawing/2017/decorative" val="1"/>
              </a:ext>
            </a:extLst>
          </p:cNvPr>
          <p:cNvSpPr/>
          <p:nvPr userDrawn="1"/>
        </p:nvSpPr>
        <p:spPr>
          <a:xfrm>
            <a:off x="0" y="0"/>
            <a:ext cx="12192000" cy="6858000"/>
          </a:xfrm>
          <a:prstGeom prst="rect">
            <a:avLst/>
          </a:prstGeom>
          <a:solidFill>
            <a:schemeClr val="accent2">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Date Placeholder 2">
            <a:extLst>
              <a:ext uri="{FF2B5EF4-FFF2-40B4-BE49-F238E27FC236}">
                <a16:creationId xmlns:a16="http://schemas.microsoft.com/office/drawing/2014/main" id="{5822AF5C-69BC-4A87-8E5C-E473F6A73EEF}"/>
              </a:ext>
            </a:extLst>
          </p:cNvPr>
          <p:cNvSpPr>
            <a:spLocks noGrp="1"/>
          </p:cNvSpPr>
          <p:nvPr>
            <p:ph type="dt" sz="half" idx="10"/>
          </p:nvPr>
        </p:nvSpPr>
        <p:spPr/>
        <p:txBody>
          <a:bodyPr/>
          <a:lstStyle/>
          <a:p>
            <a:r>
              <a:rPr lang="en-US"/>
              <a:t>8/06/20XX</a:t>
            </a:r>
            <a:endParaRPr lang="en-US" dirty="0"/>
          </a:p>
        </p:txBody>
      </p:sp>
      <p:sp>
        <p:nvSpPr>
          <p:cNvPr id="4" name="Footer Placeholder 3">
            <a:extLst>
              <a:ext uri="{FF2B5EF4-FFF2-40B4-BE49-F238E27FC236}">
                <a16:creationId xmlns:a16="http://schemas.microsoft.com/office/drawing/2014/main" id="{246AD827-24BF-4C7D-9F16-1E26E09A6006}"/>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CDBEEF33-0303-4BF6-8C9A-08DE4CB645AE}"/>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8" name="Text Placeholder 14">
            <a:extLst>
              <a:ext uri="{FF2B5EF4-FFF2-40B4-BE49-F238E27FC236}">
                <a16:creationId xmlns:a16="http://schemas.microsoft.com/office/drawing/2014/main" id="{CC14BDE6-5903-4EFC-B3C7-B7B219402DAF}"/>
              </a:ext>
            </a:extLst>
          </p:cNvPr>
          <p:cNvSpPr>
            <a:spLocks noGrp="1"/>
          </p:cNvSpPr>
          <p:nvPr>
            <p:ph type="body" sz="quarter" idx="15" hasCustomPrompt="1"/>
          </p:nvPr>
        </p:nvSpPr>
        <p:spPr>
          <a:xfrm>
            <a:off x="5237839" y="1538273"/>
            <a:ext cx="1706965" cy="492025"/>
          </a:xfrm>
          <a:prstGeom prst="rect">
            <a:avLst/>
          </a:prstGeom>
        </p:spPr>
        <p:txBody>
          <a:bodyPr anchor="ctr"/>
          <a:lstStyle>
            <a:lvl1pPr marL="0" indent="0" algn="ctr">
              <a:lnSpc>
                <a:spcPct val="100000"/>
              </a:lnSpc>
              <a:buNone/>
              <a:defRPr sz="1000" cap="all" spc="200" baseline="0">
                <a:solidFill>
                  <a:schemeClr val="accent5"/>
                </a:solidFill>
                <a:latin typeface="+mj-lt"/>
              </a:defRPr>
            </a:lvl1pPr>
          </a:lstStyle>
          <a:p>
            <a:pPr lvl="0"/>
            <a:r>
              <a:rPr lang="en-US"/>
              <a:t>Click to add name</a:t>
            </a:r>
          </a:p>
        </p:txBody>
      </p:sp>
      <p:sp>
        <p:nvSpPr>
          <p:cNvPr id="9" name="Text Placeholder 14">
            <a:extLst>
              <a:ext uri="{FF2B5EF4-FFF2-40B4-BE49-F238E27FC236}">
                <a16:creationId xmlns:a16="http://schemas.microsoft.com/office/drawing/2014/main" id="{E19954FA-533A-4FF9-88B2-102C833FBD40}"/>
              </a:ext>
            </a:extLst>
          </p:cNvPr>
          <p:cNvSpPr>
            <a:spLocks noGrp="1"/>
          </p:cNvSpPr>
          <p:nvPr>
            <p:ph type="body" sz="quarter" idx="17" hasCustomPrompt="1"/>
          </p:nvPr>
        </p:nvSpPr>
        <p:spPr>
          <a:xfrm>
            <a:off x="5237839" y="5407116"/>
            <a:ext cx="1706965" cy="492025"/>
          </a:xfrm>
          <a:prstGeom prst="rect">
            <a:avLst/>
          </a:prstGeom>
        </p:spPr>
        <p:txBody>
          <a:bodyPr anchor="ctr"/>
          <a:lstStyle>
            <a:lvl1pPr marL="0" indent="0" algn="ctr">
              <a:lnSpc>
                <a:spcPct val="100000"/>
              </a:lnSpc>
              <a:buNone/>
              <a:defRPr sz="1000" cap="all" spc="200" baseline="0">
                <a:solidFill>
                  <a:schemeClr val="accent5"/>
                </a:solidFill>
                <a:latin typeface="+mj-lt"/>
              </a:defRPr>
            </a:lvl1pPr>
          </a:lstStyle>
          <a:p>
            <a:pPr lvl="0"/>
            <a:r>
              <a:rPr lang="en-US"/>
              <a:t>Click to add name</a:t>
            </a:r>
          </a:p>
        </p:txBody>
      </p:sp>
      <p:sp>
        <p:nvSpPr>
          <p:cNvPr id="10" name="Text Placeholder 14">
            <a:extLst>
              <a:ext uri="{FF2B5EF4-FFF2-40B4-BE49-F238E27FC236}">
                <a16:creationId xmlns:a16="http://schemas.microsoft.com/office/drawing/2014/main" id="{E29BB699-DB47-4A35-9B5B-63C7EFC22843}"/>
              </a:ext>
            </a:extLst>
          </p:cNvPr>
          <p:cNvSpPr>
            <a:spLocks noGrp="1"/>
          </p:cNvSpPr>
          <p:nvPr>
            <p:ph type="body" sz="quarter" idx="19" hasCustomPrompt="1"/>
          </p:nvPr>
        </p:nvSpPr>
        <p:spPr>
          <a:xfrm>
            <a:off x="8441651" y="3467155"/>
            <a:ext cx="1380681" cy="492025"/>
          </a:xfrm>
          <a:prstGeom prst="rect">
            <a:avLst/>
          </a:prstGeom>
        </p:spPr>
        <p:txBody>
          <a:bodyPr anchor="ctr"/>
          <a:lstStyle>
            <a:lvl1pPr marL="0" indent="0" algn="ctr">
              <a:lnSpc>
                <a:spcPct val="100000"/>
              </a:lnSpc>
              <a:buNone/>
              <a:defRPr sz="1000" cap="all" spc="200" baseline="0">
                <a:solidFill>
                  <a:schemeClr val="accent5"/>
                </a:solidFill>
                <a:latin typeface="+mj-lt"/>
              </a:defRPr>
            </a:lvl1pPr>
          </a:lstStyle>
          <a:p>
            <a:pPr lvl="0"/>
            <a:r>
              <a:rPr lang="en-US"/>
              <a:t>Click to add name</a:t>
            </a:r>
          </a:p>
        </p:txBody>
      </p:sp>
      <p:sp>
        <p:nvSpPr>
          <p:cNvPr id="11" name="Text Placeholder 14">
            <a:extLst>
              <a:ext uri="{FF2B5EF4-FFF2-40B4-BE49-F238E27FC236}">
                <a16:creationId xmlns:a16="http://schemas.microsoft.com/office/drawing/2014/main" id="{4EFD147E-AEE9-40FA-96D5-7DBE76033490}"/>
              </a:ext>
            </a:extLst>
          </p:cNvPr>
          <p:cNvSpPr>
            <a:spLocks noGrp="1"/>
          </p:cNvSpPr>
          <p:nvPr>
            <p:ph type="body" sz="quarter" idx="20" hasCustomPrompt="1"/>
          </p:nvPr>
        </p:nvSpPr>
        <p:spPr>
          <a:xfrm>
            <a:off x="3744687" y="2307743"/>
            <a:ext cx="1183179" cy="492025"/>
          </a:xfrm>
          <a:prstGeom prst="rect">
            <a:avLst/>
          </a:prstGeom>
        </p:spPr>
        <p:txBody>
          <a:bodyPr anchor="ctr"/>
          <a:lstStyle>
            <a:lvl1pPr marL="0" indent="0" algn="ctr">
              <a:lnSpc>
                <a:spcPct val="100000"/>
              </a:lnSpc>
              <a:buNone/>
              <a:defRPr sz="1200" cap="all" spc="200" baseline="0">
                <a:solidFill>
                  <a:schemeClr val="accent2">
                    <a:lumMod val="20000"/>
                    <a:lumOff val="80000"/>
                  </a:schemeClr>
                </a:solidFill>
                <a:latin typeface="+mj-lt"/>
              </a:defRPr>
            </a:lvl1pPr>
          </a:lstStyle>
          <a:p>
            <a:pPr lvl="0"/>
            <a:r>
              <a:rPr lang="en-US"/>
              <a:t>Click to add name</a:t>
            </a:r>
          </a:p>
        </p:txBody>
      </p:sp>
      <p:sp>
        <p:nvSpPr>
          <p:cNvPr id="12" name="Text Placeholder 14">
            <a:extLst>
              <a:ext uri="{FF2B5EF4-FFF2-40B4-BE49-F238E27FC236}">
                <a16:creationId xmlns:a16="http://schemas.microsoft.com/office/drawing/2014/main" id="{035518AB-0629-41B1-8670-DAE8C31C9998}"/>
              </a:ext>
            </a:extLst>
          </p:cNvPr>
          <p:cNvSpPr>
            <a:spLocks noGrp="1"/>
          </p:cNvSpPr>
          <p:nvPr>
            <p:ph type="body" sz="quarter" idx="21" hasCustomPrompt="1"/>
          </p:nvPr>
        </p:nvSpPr>
        <p:spPr>
          <a:xfrm>
            <a:off x="4181179" y="4420460"/>
            <a:ext cx="1183179" cy="492025"/>
          </a:xfrm>
          <a:prstGeom prst="rect">
            <a:avLst/>
          </a:prstGeom>
        </p:spPr>
        <p:txBody>
          <a:bodyPr anchor="ctr"/>
          <a:lstStyle>
            <a:lvl1pPr marL="0" indent="0" algn="ctr">
              <a:lnSpc>
                <a:spcPct val="100000"/>
              </a:lnSpc>
              <a:buNone/>
              <a:defRPr sz="1200" cap="all" spc="200" baseline="0">
                <a:solidFill>
                  <a:schemeClr val="accent1">
                    <a:lumMod val="20000"/>
                    <a:lumOff val="80000"/>
                  </a:schemeClr>
                </a:solidFill>
                <a:latin typeface="+mj-lt"/>
              </a:defRPr>
            </a:lvl1pPr>
          </a:lstStyle>
          <a:p>
            <a:pPr lvl="0"/>
            <a:r>
              <a:rPr lang="en-US"/>
              <a:t>Click to add name</a:t>
            </a:r>
          </a:p>
        </p:txBody>
      </p:sp>
      <p:sp>
        <p:nvSpPr>
          <p:cNvPr id="13" name="Text Placeholder 14">
            <a:extLst>
              <a:ext uri="{FF2B5EF4-FFF2-40B4-BE49-F238E27FC236}">
                <a16:creationId xmlns:a16="http://schemas.microsoft.com/office/drawing/2014/main" id="{D84B55A2-EE63-46F3-80EA-C4F512388C1B}"/>
              </a:ext>
            </a:extLst>
          </p:cNvPr>
          <p:cNvSpPr>
            <a:spLocks noGrp="1"/>
          </p:cNvSpPr>
          <p:nvPr>
            <p:ph type="body" sz="quarter" idx="22" hasCustomPrompt="1"/>
          </p:nvPr>
        </p:nvSpPr>
        <p:spPr>
          <a:xfrm>
            <a:off x="2643702" y="4552190"/>
            <a:ext cx="1183179" cy="492025"/>
          </a:xfrm>
          <a:prstGeom prst="rect">
            <a:avLst/>
          </a:prstGeom>
        </p:spPr>
        <p:txBody>
          <a:bodyPr anchor="ctr"/>
          <a:lstStyle>
            <a:lvl1pPr marL="0" indent="0" algn="ctr">
              <a:lnSpc>
                <a:spcPct val="100000"/>
              </a:lnSpc>
              <a:buNone/>
              <a:defRPr sz="1200" cap="all" spc="200" baseline="0">
                <a:solidFill>
                  <a:schemeClr val="accent6">
                    <a:lumMod val="40000"/>
                    <a:lumOff val="60000"/>
                  </a:schemeClr>
                </a:solidFill>
                <a:latin typeface="+mj-lt"/>
              </a:defRPr>
            </a:lvl1pPr>
          </a:lstStyle>
          <a:p>
            <a:pPr lvl="0"/>
            <a:r>
              <a:rPr lang="en-US"/>
              <a:t>Click to add name</a:t>
            </a:r>
          </a:p>
        </p:txBody>
      </p:sp>
      <p:sp>
        <p:nvSpPr>
          <p:cNvPr id="14" name="Text Placeholder 14">
            <a:extLst>
              <a:ext uri="{FF2B5EF4-FFF2-40B4-BE49-F238E27FC236}">
                <a16:creationId xmlns:a16="http://schemas.microsoft.com/office/drawing/2014/main" id="{EDED8D5C-7B18-4E79-B6B4-E59FAC3A83D5}"/>
              </a:ext>
            </a:extLst>
          </p:cNvPr>
          <p:cNvSpPr>
            <a:spLocks noGrp="1"/>
          </p:cNvSpPr>
          <p:nvPr>
            <p:ph type="body" sz="quarter" idx="23" hasCustomPrompt="1"/>
          </p:nvPr>
        </p:nvSpPr>
        <p:spPr>
          <a:xfrm>
            <a:off x="6400052" y="4120885"/>
            <a:ext cx="1183179" cy="492025"/>
          </a:xfrm>
          <a:prstGeom prst="rect">
            <a:avLst/>
          </a:prstGeom>
        </p:spPr>
        <p:txBody>
          <a:bodyPr anchor="ctr"/>
          <a:lstStyle>
            <a:lvl1pPr marL="0" indent="0" algn="ctr">
              <a:lnSpc>
                <a:spcPct val="100000"/>
              </a:lnSpc>
              <a:buNone/>
              <a:defRPr sz="1200" cap="all" spc="200" baseline="0">
                <a:solidFill>
                  <a:schemeClr val="accent1">
                    <a:lumMod val="40000"/>
                    <a:lumOff val="60000"/>
                  </a:schemeClr>
                </a:solidFill>
                <a:latin typeface="+mj-lt"/>
              </a:defRPr>
            </a:lvl1pPr>
          </a:lstStyle>
          <a:p>
            <a:pPr lvl="0"/>
            <a:r>
              <a:rPr lang="en-US"/>
              <a:t>Click to add name</a:t>
            </a:r>
          </a:p>
        </p:txBody>
      </p:sp>
      <p:sp>
        <p:nvSpPr>
          <p:cNvPr id="15" name="Text Placeholder 14">
            <a:extLst>
              <a:ext uri="{FF2B5EF4-FFF2-40B4-BE49-F238E27FC236}">
                <a16:creationId xmlns:a16="http://schemas.microsoft.com/office/drawing/2014/main" id="{E8B6D903-1EAA-44AD-A3D8-6256873B7A22}"/>
              </a:ext>
            </a:extLst>
          </p:cNvPr>
          <p:cNvSpPr>
            <a:spLocks noGrp="1"/>
          </p:cNvSpPr>
          <p:nvPr>
            <p:ph type="body" sz="quarter" idx="25" hasCustomPrompt="1"/>
          </p:nvPr>
        </p:nvSpPr>
        <p:spPr>
          <a:xfrm>
            <a:off x="2545032" y="3467155"/>
            <a:ext cx="1209143" cy="492025"/>
          </a:xfrm>
          <a:prstGeom prst="rect">
            <a:avLst/>
          </a:prstGeom>
        </p:spPr>
        <p:txBody>
          <a:bodyPr anchor="ctr"/>
          <a:lstStyle>
            <a:lvl1pPr marL="0" indent="0" algn="ctr">
              <a:lnSpc>
                <a:spcPct val="100000"/>
              </a:lnSpc>
              <a:buNone/>
              <a:defRPr sz="1000" cap="all" spc="200" baseline="0">
                <a:solidFill>
                  <a:schemeClr val="accent5"/>
                </a:solidFill>
                <a:latin typeface="+mj-lt"/>
              </a:defRPr>
            </a:lvl1pPr>
          </a:lstStyle>
          <a:p>
            <a:pPr lvl="0"/>
            <a:r>
              <a:rPr lang="en-US"/>
              <a:t>Click to add name</a:t>
            </a:r>
          </a:p>
        </p:txBody>
      </p:sp>
      <p:cxnSp>
        <p:nvCxnSpPr>
          <p:cNvPr id="16" name="Straight Connector 15">
            <a:extLst>
              <a:ext uri="{FF2B5EF4-FFF2-40B4-BE49-F238E27FC236}">
                <a16:creationId xmlns:a16="http://schemas.microsoft.com/office/drawing/2014/main" id="{8914974F-EEEB-4FDB-B605-14B6199844BA}"/>
              </a:ext>
            </a:extLst>
          </p:cNvPr>
          <p:cNvCxnSpPr>
            <a:cxnSpLocks/>
          </p:cNvCxnSpPr>
          <p:nvPr userDrawn="1"/>
        </p:nvCxnSpPr>
        <p:spPr>
          <a:xfrm>
            <a:off x="3758002" y="3713168"/>
            <a:ext cx="4683649"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4FCFFB4C-5408-479D-88E2-42F8897706C7}"/>
              </a:ext>
            </a:extLst>
          </p:cNvPr>
          <p:cNvCxnSpPr>
            <a:cxnSpLocks/>
          </p:cNvCxnSpPr>
          <p:nvPr userDrawn="1"/>
        </p:nvCxnSpPr>
        <p:spPr>
          <a:xfrm flipV="1">
            <a:off x="6091322" y="2030298"/>
            <a:ext cx="4678" cy="3376818"/>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18" name="Text Placeholder 14">
            <a:extLst>
              <a:ext uri="{FF2B5EF4-FFF2-40B4-BE49-F238E27FC236}">
                <a16:creationId xmlns:a16="http://schemas.microsoft.com/office/drawing/2014/main" id="{9D316786-C25C-4139-9C9E-B55FEA3C4AC0}"/>
              </a:ext>
            </a:extLst>
          </p:cNvPr>
          <p:cNvSpPr>
            <a:spLocks noGrp="1"/>
          </p:cNvSpPr>
          <p:nvPr>
            <p:ph type="body" sz="quarter" idx="26" hasCustomPrompt="1"/>
          </p:nvPr>
        </p:nvSpPr>
        <p:spPr>
          <a:xfrm>
            <a:off x="6754219" y="2067508"/>
            <a:ext cx="1706965" cy="1048575"/>
          </a:xfrm>
          <a:prstGeom prst="rect">
            <a:avLst/>
          </a:prstGeom>
        </p:spPr>
        <p:txBody>
          <a:bodyPr anchor="ctr"/>
          <a:lstStyle>
            <a:lvl1pPr marL="0" indent="0" algn="ctr">
              <a:lnSpc>
                <a:spcPct val="100000"/>
              </a:lnSpc>
              <a:buNone/>
              <a:defRPr sz="1600" cap="all" spc="200" baseline="0">
                <a:solidFill>
                  <a:schemeClr val="bg1"/>
                </a:solidFill>
                <a:latin typeface="+mj-lt"/>
              </a:defRPr>
            </a:lvl1pPr>
          </a:lstStyle>
          <a:p>
            <a:pPr lvl="0"/>
            <a:r>
              <a:rPr lang="en-US"/>
              <a:t>Click to add name</a:t>
            </a:r>
          </a:p>
        </p:txBody>
      </p:sp>
      <p:sp>
        <p:nvSpPr>
          <p:cNvPr id="20" name="Text Placeholder 14">
            <a:extLst>
              <a:ext uri="{FF2B5EF4-FFF2-40B4-BE49-F238E27FC236}">
                <a16:creationId xmlns:a16="http://schemas.microsoft.com/office/drawing/2014/main" id="{DC43FD24-D855-40FC-85C4-87ED3F64AA2C}"/>
              </a:ext>
            </a:extLst>
          </p:cNvPr>
          <p:cNvSpPr>
            <a:spLocks noGrp="1"/>
          </p:cNvSpPr>
          <p:nvPr>
            <p:ph type="body" sz="quarter" idx="24" hasCustomPrompt="1"/>
          </p:nvPr>
        </p:nvSpPr>
        <p:spPr>
          <a:xfrm>
            <a:off x="7860695" y="4820889"/>
            <a:ext cx="1183179" cy="492025"/>
          </a:xfrm>
          <a:prstGeom prst="rect">
            <a:avLst/>
          </a:prstGeom>
        </p:spPr>
        <p:txBody>
          <a:bodyPr anchor="ctr"/>
          <a:lstStyle>
            <a:lvl1pPr marL="0" indent="0" algn="ctr">
              <a:lnSpc>
                <a:spcPct val="100000"/>
              </a:lnSpc>
              <a:buNone/>
              <a:defRPr sz="1200" cap="all" spc="200" baseline="0">
                <a:solidFill>
                  <a:schemeClr val="accent4"/>
                </a:solidFill>
                <a:latin typeface="+mj-lt"/>
              </a:defRPr>
            </a:lvl1pPr>
          </a:lstStyle>
          <a:p>
            <a:pPr lvl="0"/>
            <a:r>
              <a:rPr lang="en-US"/>
              <a:t>Click to add name</a:t>
            </a:r>
          </a:p>
        </p:txBody>
      </p:sp>
      <p:sp>
        <p:nvSpPr>
          <p:cNvPr id="2" name="Title 1">
            <a:extLst>
              <a:ext uri="{FF2B5EF4-FFF2-40B4-BE49-F238E27FC236}">
                <a16:creationId xmlns:a16="http://schemas.microsoft.com/office/drawing/2014/main" id="{2C07A013-A59B-4367-9832-ED55A6D25280}"/>
              </a:ext>
            </a:extLst>
          </p:cNvPr>
          <p:cNvSpPr>
            <a:spLocks noGrp="1"/>
          </p:cNvSpPr>
          <p:nvPr>
            <p:ph type="title" hasCustomPrompt="1"/>
          </p:nvPr>
        </p:nvSpPr>
        <p:spPr>
          <a:xfrm>
            <a:off x="794508" y="715939"/>
            <a:ext cx="4864608" cy="365760"/>
          </a:xfrm>
        </p:spPr>
        <p:txBody>
          <a:bodyPr anchor="t">
            <a:noAutofit/>
          </a:bodyPr>
          <a:lstStyle>
            <a:lvl1pPr>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328588519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Growth Strategy">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D1F00DA-5D59-4EDE-BA9C-D312B3FBBAFD}"/>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a:extLst>
              <a:ext uri="{FF2B5EF4-FFF2-40B4-BE49-F238E27FC236}">
                <a16:creationId xmlns:a16="http://schemas.microsoft.com/office/drawing/2014/main" id="{94C3578F-2A0F-4E30-AF4A-8F796929EE04}"/>
              </a:ext>
            </a:extLst>
          </p:cNvPr>
          <p:cNvSpPr>
            <a:spLocks noGrp="1"/>
          </p:cNvSpPr>
          <p:nvPr>
            <p:ph type="dt" sz="half" idx="10"/>
          </p:nvPr>
        </p:nvSpPr>
        <p:spPr/>
        <p:txBody>
          <a:bodyPr/>
          <a:lstStyle/>
          <a:p>
            <a:r>
              <a:rPr lang="en-US"/>
              <a:t>8/06/20XX</a:t>
            </a:r>
            <a:endParaRPr lang="en-US" dirty="0"/>
          </a:p>
        </p:txBody>
      </p:sp>
      <p:sp>
        <p:nvSpPr>
          <p:cNvPr id="4" name="Footer Placeholder 3">
            <a:extLst>
              <a:ext uri="{FF2B5EF4-FFF2-40B4-BE49-F238E27FC236}">
                <a16:creationId xmlns:a16="http://schemas.microsoft.com/office/drawing/2014/main" id="{01F6CA51-E5DC-4FC3-92F6-D5EC783C0A8A}"/>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1A10E530-F1C5-4166-A95F-3F8D022CCD74}"/>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11" name="Text Placeholder 14">
            <a:extLst>
              <a:ext uri="{FF2B5EF4-FFF2-40B4-BE49-F238E27FC236}">
                <a16:creationId xmlns:a16="http://schemas.microsoft.com/office/drawing/2014/main" id="{191453D1-9488-4F30-8223-1CB500BDC2F1}"/>
              </a:ext>
            </a:extLst>
          </p:cNvPr>
          <p:cNvSpPr>
            <a:spLocks noGrp="1"/>
          </p:cNvSpPr>
          <p:nvPr>
            <p:ph type="body" sz="quarter" idx="19" hasCustomPrompt="1"/>
          </p:nvPr>
        </p:nvSpPr>
        <p:spPr>
          <a:xfrm>
            <a:off x="2452699" y="1592681"/>
            <a:ext cx="7306060" cy="393427"/>
          </a:xfrm>
          <a:prstGeom prst="rect">
            <a:avLst/>
          </a:prstGeom>
        </p:spPr>
        <p:txBody>
          <a:bodyPr>
            <a:normAutofit/>
          </a:bodyPr>
          <a:lstStyle>
            <a:lvl1pPr marL="0" indent="0" algn="ctr">
              <a:buNone/>
              <a:defRPr sz="1800" cap="none" spc="200" baseline="0">
                <a:solidFill>
                  <a:schemeClr val="bg1"/>
                </a:solidFill>
                <a:latin typeface="Posterama" panose="020B0504020200020000" pitchFamily="34" charset="0"/>
                <a:cs typeface="Posterama" panose="020B0504020200020000" pitchFamily="34" charset="0"/>
              </a:defRPr>
            </a:lvl1pPr>
          </a:lstStyle>
          <a:p>
            <a:pPr lvl="0"/>
            <a:r>
              <a:rPr lang="en-US"/>
              <a:t>Add subtitle</a:t>
            </a:r>
          </a:p>
        </p:txBody>
      </p:sp>
      <p:sp>
        <p:nvSpPr>
          <p:cNvPr id="12" name="Text Placeholder 14">
            <a:extLst>
              <a:ext uri="{FF2B5EF4-FFF2-40B4-BE49-F238E27FC236}">
                <a16:creationId xmlns:a16="http://schemas.microsoft.com/office/drawing/2014/main" id="{4882AD8A-D4BD-4E12-8458-AC021F93B15C}"/>
              </a:ext>
            </a:extLst>
          </p:cNvPr>
          <p:cNvSpPr>
            <a:spLocks noGrp="1"/>
          </p:cNvSpPr>
          <p:nvPr>
            <p:ph type="body" sz="quarter" idx="26" hasCustomPrompt="1"/>
          </p:nvPr>
        </p:nvSpPr>
        <p:spPr>
          <a:xfrm>
            <a:off x="1973698" y="3031460"/>
            <a:ext cx="1975104" cy="868680"/>
          </a:xfrm>
          <a:prstGeom prst="rect">
            <a:avLst/>
          </a:prstGeom>
          <a:ln w="25400">
            <a:solidFill>
              <a:schemeClr val="accent6"/>
            </a:solidFill>
          </a:ln>
        </p:spPr>
        <p:txBody>
          <a:bodyPr anchor="ctr"/>
          <a:lstStyle>
            <a:lvl1pPr marL="0" indent="0" algn="ctr">
              <a:lnSpc>
                <a:spcPct val="100000"/>
              </a:lnSpc>
              <a:buNone/>
              <a:defRPr sz="1600" cap="all" spc="200" baseline="0">
                <a:solidFill>
                  <a:schemeClr val="accent6"/>
                </a:solidFill>
                <a:latin typeface="+mj-lt"/>
              </a:defRPr>
            </a:lvl1pPr>
          </a:lstStyle>
          <a:p>
            <a:pPr lvl="0"/>
            <a:r>
              <a:rPr lang="en-US" dirty="0"/>
              <a:t>Click to add name</a:t>
            </a:r>
          </a:p>
        </p:txBody>
      </p:sp>
      <p:sp>
        <p:nvSpPr>
          <p:cNvPr id="13" name="Text Placeholder 14">
            <a:extLst>
              <a:ext uri="{FF2B5EF4-FFF2-40B4-BE49-F238E27FC236}">
                <a16:creationId xmlns:a16="http://schemas.microsoft.com/office/drawing/2014/main" id="{3DF3AAFC-DA9A-4A72-BBF9-5A097BC5950E}"/>
              </a:ext>
            </a:extLst>
          </p:cNvPr>
          <p:cNvSpPr>
            <a:spLocks noGrp="1"/>
          </p:cNvSpPr>
          <p:nvPr>
            <p:ph type="body" sz="quarter" idx="27" hasCustomPrompt="1"/>
          </p:nvPr>
        </p:nvSpPr>
        <p:spPr>
          <a:xfrm>
            <a:off x="5202976" y="3031460"/>
            <a:ext cx="1975104" cy="868680"/>
          </a:xfrm>
          <a:prstGeom prst="rect">
            <a:avLst/>
          </a:prstGeom>
          <a:ln w="25400">
            <a:solidFill>
              <a:schemeClr val="accent6"/>
            </a:solidFill>
          </a:ln>
        </p:spPr>
        <p:txBody>
          <a:bodyPr anchor="ctr"/>
          <a:lstStyle>
            <a:lvl1pPr marL="0" indent="0" algn="ctr">
              <a:lnSpc>
                <a:spcPct val="100000"/>
              </a:lnSpc>
              <a:buNone/>
              <a:defRPr sz="1600" cap="all" spc="200" baseline="0">
                <a:solidFill>
                  <a:schemeClr val="accent6"/>
                </a:solidFill>
                <a:latin typeface="+mj-lt"/>
              </a:defRPr>
            </a:lvl1pPr>
          </a:lstStyle>
          <a:p>
            <a:pPr lvl="0"/>
            <a:r>
              <a:rPr lang="en-US" dirty="0"/>
              <a:t>Click to add name</a:t>
            </a:r>
          </a:p>
        </p:txBody>
      </p:sp>
      <p:sp>
        <p:nvSpPr>
          <p:cNvPr id="14" name="Text Placeholder 14">
            <a:extLst>
              <a:ext uri="{FF2B5EF4-FFF2-40B4-BE49-F238E27FC236}">
                <a16:creationId xmlns:a16="http://schemas.microsoft.com/office/drawing/2014/main" id="{2FF48EEE-6AEC-4E37-AD5C-EEB74BA0CEDB}"/>
              </a:ext>
            </a:extLst>
          </p:cNvPr>
          <p:cNvSpPr>
            <a:spLocks noGrp="1"/>
          </p:cNvSpPr>
          <p:nvPr>
            <p:ph type="body" sz="quarter" idx="28" hasCustomPrompt="1"/>
          </p:nvPr>
        </p:nvSpPr>
        <p:spPr>
          <a:xfrm>
            <a:off x="8346652" y="3031460"/>
            <a:ext cx="1975104" cy="868680"/>
          </a:xfrm>
          <a:prstGeom prst="rect">
            <a:avLst/>
          </a:prstGeom>
          <a:ln w="25400">
            <a:solidFill>
              <a:schemeClr val="accent6"/>
            </a:solidFill>
          </a:ln>
        </p:spPr>
        <p:txBody>
          <a:bodyPr anchor="ctr"/>
          <a:lstStyle>
            <a:lvl1pPr marL="0" indent="0" algn="ctr">
              <a:lnSpc>
                <a:spcPct val="100000"/>
              </a:lnSpc>
              <a:buNone/>
              <a:defRPr sz="1600" cap="all" spc="200" baseline="0">
                <a:solidFill>
                  <a:schemeClr val="accent6"/>
                </a:solidFill>
                <a:latin typeface="+mj-lt"/>
              </a:defRPr>
            </a:lvl1pPr>
          </a:lstStyle>
          <a:p>
            <a:pPr lvl="0"/>
            <a:r>
              <a:rPr lang="en-US" dirty="0"/>
              <a:t>Click to add name</a:t>
            </a:r>
          </a:p>
        </p:txBody>
      </p:sp>
      <p:sp>
        <p:nvSpPr>
          <p:cNvPr id="15" name="Text Placeholder 14">
            <a:extLst>
              <a:ext uri="{FF2B5EF4-FFF2-40B4-BE49-F238E27FC236}">
                <a16:creationId xmlns:a16="http://schemas.microsoft.com/office/drawing/2014/main" id="{32066EA2-51F1-4F13-8E1B-89600E879074}"/>
              </a:ext>
            </a:extLst>
          </p:cNvPr>
          <p:cNvSpPr>
            <a:spLocks noGrp="1"/>
          </p:cNvSpPr>
          <p:nvPr>
            <p:ph type="body" sz="quarter" idx="13" hasCustomPrompt="1"/>
          </p:nvPr>
        </p:nvSpPr>
        <p:spPr>
          <a:xfrm>
            <a:off x="1591695" y="4042386"/>
            <a:ext cx="2743200"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a:t>Click to add text</a:t>
            </a:r>
          </a:p>
        </p:txBody>
      </p:sp>
      <p:sp>
        <p:nvSpPr>
          <p:cNvPr id="16" name="Text Placeholder 14">
            <a:extLst>
              <a:ext uri="{FF2B5EF4-FFF2-40B4-BE49-F238E27FC236}">
                <a16:creationId xmlns:a16="http://schemas.microsoft.com/office/drawing/2014/main" id="{F14EBD1B-595C-4A54-92C8-3C5427E15C45}"/>
              </a:ext>
            </a:extLst>
          </p:cNvPr>
          <p:cNvSpPr>
            <a:spLocks noGrp="1"/>
          </p:cNvSpPr>
          <p:nvPr>
            <p:ph type="body" sz="quarter" idx="29" hasCustomPrompt="1"/>
          </p:nvPr>
        </p:nvSpPr>
        <p:spPr>
          <a:xfrm>
            <a:off x="4820973" y="4042387"/>
            <a:ext cx="2743200"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a:t>Click to add text</a:t>
            </a:r>
          </a:p>
        </p:txBody>
      </p:sp>
      <p:sp>
        <p:nvSpPr>
          <p:cNvPr id="17" name="Text Placeholder 14">
            <a:extLst>
              <a:ext uri="{FF2B5EF4-FFF2-40B4-BE49-F238E27FC236}">
                <a16:creationId xmlns:a16="http://schemas.microsoft.com/office/drawing/2014/main" id="{B64F77B9-03A9-4E3E-B656-D3C0FBE25AB5}"/>
              </a:ext>
            </a:extLst>
          </p:cNvPr>
          <p:cNvSpPr>
            <a:spLocks noGrp="1"/>
          </p:cNvSpPr>
          <p:nvPr>
            <p:ph type="body" sz="quarter" idx="30" hasCustomPrompt="1"/>
          </p:nvPr>
        </p:nvSpPr>
        <p:spPr>
          <a:xfrm>
            <a:off x="7964649" y="4042386"/>
            <a:ext cx="2743200"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a:t>Click to add text</a:t>
            </a:r>
          </a:p>
        </p:txBody>
      </p:sp>
      <p:sp>
        <p:nvSpPr>
          <p:cNvPr id="2" name="Title 1">
            <a:extLst>
              <a:ext uri="{FF2B5EF4-FFF2-40B4-BE49-F238E27FC236}">
                <a16:creationId xmlns:a16="http://schemas.microsoft.com/office/drawing/2014/main" id="{DFFECFB3-5650-476F-BB54-8A2A45F8AE7F}"/>
              </a:ext>
            </a:extLst>
          </p:cNvPr>
          <p:cNvSpPr>
            <a:spLocks noGrp="1"/>
          </p:cNvSpPr>
          <p:nvPr>
            <p:ph type="title" hasCustomPrompt="1"/>
          </p:nvPr>
        </p:nvSpPr>
        <p:spPr>
          <a:xfrm>
            <a:off x="2451534" y="989042"/>
            <a:ext cx="7287768" cy="630936"/>
          </a:xfrm>
        </p:spPr>
        <p:txBody>
          <a:bodyPr anchor="t">
            <a:noAutofit/>
          </a:bodyPr>
          <a:lstStyle>
            <a:lvl1pPr algn="ctr">
              <a:lnSpc>
                <a:spcPct val="125000"/>
              </a:lnSpc>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252198536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raction">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3D91600-3E99-42F4-85C2-60F442CD5E7C}"/>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22" name="Content Placeholder 8">
            <a:extLst>
              <a:ext uri="{FF2B5EF4-FFF2-40B4-BE49-F238E27FC236}">
                <a16:creationId xmlns:a16="http://schemas.microsoft.com/office/drawing/2014/main" id="{30B4BBA3-2E4B-4AF2-8A2B-92DD019631E8}"/>
              </a:ext>
            </a:extLst>
          </p:cNvPr>
          <p:cNvSpPr>
            <a:spLocks noGrp="1"/>
          </p:cNvSpPr>
          <p:nvPr>
            <p:ph sz="quarter" idx="39"/>
          </p:nvPr>
        </p:nvSpPr>
        <p:spPr>
          <a:xfrm>
            <a:off x="6266428" y="2782888"/>
            <a:ext cx="4992567" cy="3436937"/>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14">
            <a:extLst>
              <a:ext uri="{FF2B5EF4-FFF2-40B4-BE49-F238E27FC236}">
                <a16:creationId xmlns:a16="http://schemas.microsoft.com/office/drawing/2014/main" id="{44460CAC-F6F8-43F8-93F5-188B790DEE63}"/>
              </a:ext>
            </a:extLst>
          </p:cNvPr>
          <p:cNvSpPr>
            <a:spLocks noGrp="1"/>
          </p:cNvSpPr>
          <p:nvPr>
            <p:ph type="body" sz="quarter" idx="19" hasCustomPrompt="1"/>
          </p:nvPr>
        </p:nvSpPr>
        <p:spPr>
          <a:xfrm>
            <a:off x="2452699" y="1592681"/>
            <a:ext cx="7306060" cy="393427"/>
          </a:xfrm>
          <a:prstGeom prst="rect">
            <a:avLst/>
          </a:prstGeom>
        </p:spPr>
        <p:txBody>
          <a:bodyPr>
            <a:normAutofit/>
          </a:bodyPr>
          <a:lstStyle>
            <a:lvl1pPr marL="0" indent="0" algn="ctr">
              <a:buNone/>
              <a:defRPr sz="1800" cap="none" spc="200" baseline="0">
                <a:solidFill>
                  <a:schemeClr val="bg1"/>
                </a:solidFill>
                <a:latin typeface="Posterama" panose="020B0504020200020000" pitchFamily="34" charset="0"/>
                <a:cs typeface="Posterama" panose="020B0504020200020000" pitchFamily="34" charset="0"/>
              </a:defRPr>
            </a:lvl1pPr>
          </a:lstStyle>
          <a:p>
            <a:pPr lvl="0"/>
            <a:r>
              <a:rPr lang="en-US"/>
              <a:t>Add subtitle</a:t>
            </a:r>
          </a:p>
        </p:txBody>
      </p:sp>
      <p:sp>
        <p:nvSpPr>
          <p:cNvPr id="3" name="Date Placeholder 2">
            <a:extLst>
              <a:ext uri="{FF2B5EF4-FFF2-40B4-BE49-F238E27FC236}">
                <a16:creationId xmlns:a16="http://schemas.microsoft.com/office/drawing/2014/main" id="{6968D310-58F4-4A10-A286-9B42AECFDD18}"/>
              </a:ext>
            </a:extLst>
          </p:cNvPr>
          <p:cNvSpPr>
            <a:spLocks noGrp="1"/>
          </p:cNvSpPr>
          <p:nvPr>
            <p:ph type="dt" sz="half" idx="10"/>
          </p:nvPr>
        </p:nvSpPr>
        <p:spPr/>
        <p:txBody>
          <a:bodyPr/>
          <a:lstStyle/>
          <a:p>
            <a:r>
              <a:rPr lang="en-US"/>
              <a:t>8/06/20XX</a:t>
            </a:r>
            <a:endParaRPr lang="en-US" dirty="0"/>
          </a:p>
        </p:txBody>
      </p:sp>
      <p:sp>
        <p:nvSpPr>
          <p:cNvPr id="4" name="Footer Placeholder 3">
            <a:extLst>
              <a:ext uri="{FF2B5EF4-FFF2-40B4-BE49-F238E27FC236}">
                <a16:creationId xmlns:a16="http://schemas.microsoft.com/office/drawing/2014/main" id="{6C868E10-EEA7-4017-B7CA-17B5EB23C4EC}"/>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C2B014CA-8BED-467C-AC80-6DC5B3DDC405}"/>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78" name="Text Placeholder 14">
            <a:extLst>
              <a:ext uri="{FF2B5EF4-FFF2-40B4-BE49-F238E27FC236}">
                <a16:creationId xmlns:a16="http://schemas.microsoft.com/office/drawing/2014/main" id="{2C4E099A-EEE4-40B4-B9B5-32A5A981F951}"/>
              </a:ext>
            </a:extLst>
          </p:cNvPr>
          <p:cNvSpPr>
            <a:spLocks noGrp="1"/>
          </p:cNvSpPr>
          <p:nvPr>
            <p:ph type="body" sz="quarter" idx="36" hasCustomPrompt="1"/>
          </p:nvPr>
        </p:nvSpPr>
        <p:spPr>
          <a:xfrm>
            <a:off x="905410" y="2333977"/>
            <a:ext cx="5007023" cy="448769"/>
          </a:xfrm>
          <a:prstGeom prst="rect">
            <a:avLst/>
          </a:prstGeom>
        </p:spPr>
        <p:txBody>
          <a:bodyPr/>
          <a:lstStyle>
            <a:lvl1pPr marL="0" indent="0" algn="ctr">
              <a:buNone/>
              <a:defRPr sz="1600" cap="all" spc="200" baseline="0">
                <a:solidFill>
                  <a:schemeClr val="accent6"/>
                </a:solidFill>
                <a:latin typeface="+mj-lt"/>
                <a:cs typeface="Posterama" panose="020B0504020200020000" pitchFamily="34" charset="0"/>
              </a:defRPr>
            </a:lvl1pPr>
          </a:lstStyle>
          <a:p>
            <a:pPr lvl="0"/>
            <a:r>
              <a:rPr lang="en-US"/>
              <a:t>Click to add title</a:t>
            </a:r>
          </a:p>
        </p:txBody>
      </p:sp>
      <p:sp>
        <p:nvSpPr>
          <p:cNvPr id="79" name="Text Placeholder 14">
            <a:extLst>
              <a:ext uri="{FF2B5EF4-FFF2-40B4-BE49-F238E27FC236}">
                <a16:creationId xmlns:a16="http://schemas.microsoft.com/office/drawing/2014/main" id="{51338F1A-6EF2-4AA5-9EE8-628C9D57C270}"/>
              </a:ext>
            </a:extLst>
          </p:cNvPr>
          <p:cNvSpPr>
            <a:spLocks noGrp="1"/>
          </p:cNvSpPr>
          <p:nvPr>
            <p:ph type="body" sz="quarter" idx="37" hasCustomPrompt="1"/>
          </p:nvPr>
        </p:nvSpPr>
        <p:spPr>
          <a:xfrm>
            <a:off x="6279569" y="2339781"/>
            <a:ext cx="4993148" cy="448769"/>
          </a:xfrm>
          <a:prstGeom prst="rect">
            <a:avLst/>
          </a:prstGeom>
        </p:spPr>
        <p:txBody>
          <a:bodyPr/>
          <a:lstStyle>
            <a:lvl1pPr marL="0" indent="0" algn="ctr">
              <a:buNone/>
              <a:defRPr sz="1600" cap="all" spc="200" baseline="0">
                <a:solidFill>
                  <a:schemeClr val="accent6"/>
                </a:solidFill>
                <a:latin typeface="+mj-lt"/>
                <a:cs typeface="Posterama" panose="020B0504020200020000" pitchFamily="34" charset="0"/>
              </a:defRPr>
            </a:lvl1pPr>
          </a:lstStyle>
          <a:p>
            <a:pPr lvl="0"/>
            <a:r>
              <a:rPr lang="en-US"/>
              <a:t>Click to add title</a:t>
            </a:r>
          </a:p>
        </p:txBody>
      </p:sp>
      <p:sp>
        <p:nvSpPr>
          <p:cNvPr id="19" name="Title 1">
            <a:extLst>
              <a:ext uri="{FF2B5EF4-FFF2-40B4-BE49-F238E27FC236}">
                <a16:creationId xmlns:a16="http://schemas.microsoft.com/office/drawing/2014/main" id="{DF744EAD-73E9-49F3-9CA4-9A344EB625D9}"/>
              </a:ext>
            </a:extLst>
          </p:cNvPr>
          <p:cNvSpPr>
            <a:spLocks noGrp="1"/>
          </p:cNvSpPr>
          <p:nvPr>
            <p:ph type="title" hasCustomPrompt="1"/>
          </p:nvPr>
        </p:nvSpPr>
        <p:spPr>
          <a:xfrm>
            <a:off x="2451534" y="989042"/>
            <a:ext cx="7287768" cy="630936"/>
          </a:xfrm>
        </p:spPr>
        <p:txBody>
          <a:bodyPr anchor="t">
            <a:noAutofit/>
          </a:bodyPr>
          <a:lstStyle>
            <a:lvl1pPr algn="ctr">
              <a:lnSpc>
                <a:spcPct val="125000"/>
              </a:lnSpc>
              <a:defRPr sz="2800">
                <a:ln w="19050">
                  <a:solidFill>
                    <a:schemeClr val="bg1"/>
                  </a:solidFill>
                </a:ln>
              </a:defRPr>
            </a:lvl1pPr>
          </a:lstStyle>
          <a:p>
            <a:r>
              <a:rPr lang="en-US" dirty="0"/>
              <a:t>Click to add title</a:t>
            </a:r>
          </a:p>
        </p:txBody>
      </p:sp>
      <p:sp>
        <p:nvSpPr>
          <p:cNvPr id="9" name="Content Placeholder 8">
            <a:extLst>
              <a:ext uri="{FF2B5EF4-FFF2-40B4-BE49-F238E27FC236}">
                <a16:creationId xmlns:a16="http://schemas.microsoft.com/office/drawing/2014/main" id="{ACB4710E-545B-4940-B69A-359188335AD3}"/>
              </a:ext>
            </a:extLst>
          </p:cNvPr>
          <p:cNvSpPr>
            <a:spLocks noGrp="1"/>
          </p:cNvSpPr>
          <p:nvPr>
            <p:ph sz="quarter" idx="38"/>
          </p:nvPr>
        </p:nvSpPr>
        <p:spPr>
          <a:xfrm>
            <a:off x="919283" y="2782888"/>
            <a:ext cx="4992567" cy="3436937"/>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5027024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Year Action Plan">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9533791-52F7-40F6-B230-7BF6C505CCD6}"/>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a:extLst>
              <a:ext uri="{FF2B5EF4-FFF2-40B4-BE49-F238E27FC236}">
                <a16:creationId xmlns:a16="http://schemas.microsoft.com/office/drawing/2014/main" id="{DE68A0C5-BEED-4BC5-ACD5-3F28EDE19EE3}"/>
              </a:ext>
            </a:extLst>
          </p:cNvPr>
          <p:cNvSpPr>
            <a:spLocks noGrp="1"/>
          </p:cNvSpPr>
          <p:nvPr>
            <p:ph type="dt" sz="half" idx="10"/>
          </p:nvPr>
        </p:nvSpPr>
        <p:spPr/>
        <p:txBody>
          <a:bodyPr/>
          <a:lstStyle/>
          <a:p>
            <a:r>
              <a:rPr lang="en-US"/>
              <a:t>8/06/20XX</a:t>
            </a:r>
            <a:endParaRPr lang="en-US" dirty="0"/>
          </a:p>
        </p:txBody>
      </p:sp>
      <p:sp>
        <p:nvSpPr>
          <p:cNvPr id="4" name="Footer Placeholder 3">
            <a:extLst>
              <a:ext uri="{FF2B5EF4-FFF2-40B4-BE49-F238E27FC236}">
                <a16:creationId xmlns:a16="http://schemas.microsoft.com/office/drawing/2014/main" id="{B35EA781-4C22-4390-A03C-CA5DCCB7A2B1}"/>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6FE694A4-07AC-48C4-A560-162C1F4ECD49}"/>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16" name="Text Placeholder 14">
            <a:extLst>
              <a:ext uri="{FF2B5EF4-FFF2-40B4-BE49-F238E27FC236}">
                <a16:creationId xmlns:a16="http://schemas.microsoft.com/office/drawing/2014/main" id="{2A6B27A0-0449-46AE-A770-EBB281A1A953}"/>
              </a:ext>
            </a:extLst>
          </p:cNvPr>
          <p:cNvSpPr>
            <a:spLocks noGrp="1"/>
          </p:cNvSpPr>
          <p:nvPr>
            <p:ph type="body" sz="quarter" idx="17" hasCustomPrompt="1"/>
          </p:nvPr>
        </p:nvSpPr>
        <p:spPr>
          <a:xfrm>
            <a:off x="1712346"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17" name="Text Placeholder 14">
            <a:extLst>
              <a:ext uri="{FF2B5EF4-FFF2-40B4-BE49-F238E27FC236}">
                <a16:creationId xmlns:a16="http://schemas.microsoft.com/office/drawing/2014/main" id="{1E70DE9B-2CDE-44B6-9307-FC12D873CA40}"/>
              </a:ext>
            </a:extLst>
          </p:cNvPr>
          <p:cNvSpPr>
            <a:spLocks noGrp="1"/>
          </p:cNvSpPr>
          <p:nvPr>
            <p:ph type="body" sz="quarter" idx="18" hasCustomPrompt="1"/>
          </p:nvPr>
        </p:nvSpPr>
        <p:spPr>
          <a:xfrm>
            <a:off x="2501761"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18" name="Text Placeholder 14">
            <a:extLst>
              <a:ext uri="{FF2B5EF4-FFF2-40B4-BE49-F238E27FC236}">
                <a16:creationId xmlns:a16="http://schemas.microsoft.com/office/drawing/2014/main" id="{123B5183-98F9-43BF-BE37-2AE0A049EA8B}"/>
              </a:ext>
            </a:extLst>
          </p:cNvPr>
          <p:cNvSpPr>
            <a:spLocks noGrp="1"/>
          </p:cNvSpPr>
          <p:nvPr>
            <p:ph type="body" sz="quarter" idx="19" hasCustomPrompt="1"/>
          </p:nvPr>
        </p:nvSpPr>
        <p:spPr>
          <a:xfrm>
            <a:off x="3291176"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19" name="Text Placeholder 14">
            <a:extLst>
              <a:ext uri="{FF2B5EF4-FFF2-40B4-BE49-F238E27FC236}">
                <a16:creationId xmlns:a16="http://schemas.microsoft.com/office/drawing/2014/main" id="{49DAB7F1-F6E7-4F92-B252-D9B81196A3A9}"/>
              </a:ext>
            </a:extLst>
          </p:cNvPr>
          <p:cNvSpPr>
            <a:spLocks noGrp="1"/>
          </p:cNvSpPr>
          <p:nvPr>
            <p:ph type="body" sz="quarter" idx="20" hasCustomPrompt="1"/>
          </p:nvPr>
        </p:nvSpPr>
        <p:spPr>
          <a:xfrm>
            <a:off x="4080591"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0" name="Text Placeholder 14">
            <a:extLst>
              <a:ext uri="{FF2B5EF4-FFF2-40B4-BE49-F238E27FC236}">
                <a16:creationId xmlns:a16="http://schemas.microsoft.com/office/drawing/2014/main" id="{4037F0E4-C57B-4033-B973-C69A03D97024}"/>
              </a:ext>
            </a:extLst>
          </p:cNvPr>
          <p:cNvSpPr>
            <a:spLocks noGrp="1"/>
          </p:cNvSpPr>
          <p:nvPr>
            <p:ph type="body" sz="quarter" idx="21" hasCustomPrompt="1"/>
          </p:nvPr>
        </p:nvSpPr>
        <p:spPr>
          <a:xfrm>
            <a:off x="4810807" y="3170170"/>
            <a:ext cx="61531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1" name="Text Placeholder 14">
            <a:extLst>
              <a:ext uri="{FF2B5EF4-FFF2-40B4-BE49-F238E27FC236}">
                <a16:creationId xmlns:a16="http://schemas.microsoft.com/office/drawing/2014/main" id="{85DAD742-736F-42D3-99FC-6046CF57A7A3}"/>
              </a:ext>
            </a:extLst>
          </p:cNvPr>
          <p:cNvSpPr>
            <a:spLocks noGrp="1"/>
          </p:cNvSpPr>
          <p:nvPr>
            <p:ph type="body" sz="quarter" idx="22" hasCustomPrompt="1"/>
          </p:nvPr>
        </p:nvSpPr>
        <p:spPr>
          <a:xfrm>
            <a:off x="5659421"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2" name="Text Placeholder 14">
            <a:extLst>
              <a:ext uri="{FF2B5EF4-FFF2-40B4-BE49-F238E27FC236}">
                <a16:creationId xmlns:a16="http://schemas.microsoft.com/office/drawing/2014/main" id="{53EC6732-F61D-431C-88C9-BAA5039B6BB6}"/>
              </a:ext>
            </a:extLst>
          </p:cNvPr>
          <p:cNvSpPr>
            <a:spLocks noGrp="1"/>
          </p:cNvSpPr>
          <p:nvPr>
            <p:ph type="body" sz="quarter" idx="23" hasCustomPrompt="1"/>
          </p:nvPr>
        </p:nvSpPr>
        <p:spPr>
          <a:xfrm>
            <a:off x="6448836"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3" name="Text Placeholder 14">
            <a:extLst>
              <a:ext uri="{FF2B5EF4-FFF2-40B4-BE49-F238E27FC236}">
                <a16:creationId xmlns:a16="http://schemas.microsoft.com/office/drawing/2014/main" id="{B8218F9A-C149-4D30-8437-B9D8C0DAF1D1}"/>
              </a:ext>
            </a:extLst>
          </p:cNvPr>
          <p:cNvSpPr>
            <a:spLocks noGrp="1"/>
          </p:cNvSpPr>
          <p:nvPr>
            <p:ph type="body" sz="quarter" idx="24" hasCustomPrompt="1"/>
          </p:nvPr>
        </p:nvSpPr>
        <p:spPr>
          <a:xfrm>
            <a:off x="7238251"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4" name="Text Placeholder 14">
            <a:extLst>
              <a:ext uri="{FF2B5EF4-FFF2-40B4-BE49-F238E27FC236}">
                <a16:creationId xmlns:a16="http://schemas.microsoft.com/office/drawing/2014/main" id="{BCA166BB-F293-4289-B0EB-57580EC9608B}"/>
              </a:ext>
            </a:extLst>
          </p:cNvPr>
          <p:cNvSpPr>
            <a:spLocks noGrp="1"/>
          </p:cNvSpPr>
          <p:nvPr>
            <p:ph type="body" sz="quarter" idx="25" hasCustomPrompt="1"/>
          </p:nvPr>
        </p:nvSpPr>
        <p:spPr>
          <a:xfrm>
            <a:off x="8027666"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5" name="Text Placeholder 14">
            <a:extLst>
              <a:ext uri="{FF2B5EF4-FFF2-40B4-BE49-F238E27FC236}">
                <a16:creationId xmlns:a16="http://schemas.microsoft.com/office/drawing/2014/main" id="{77397369-CCB5-450E-8FD1-46B3B54F6B89}"/>
              </a:ext>
            </a:extLst>
          </p:cNvPr>
          <p:cNvSpPr>
            <a:spLocks noGrp="1"/>
          </p:cNvSpPr>
          <p:nvPr>
            <p:ph type="body" sz="quarter" idx="26" hasCustomPrompt="1"/>
          </p:nvPr>
        </p:nvSpPr>
        <p:spPr>
          <a:xfrm>
            <a:off x="8817081"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6" name="Text Placeholder 14">
            <a:extLst>
              <a:ext uri="{FF2B5EF4-FFF2-40B4-BE49-F238E27FC236}">
                <a16:creationId xmlns:a16="http://schemas.microsoft.com/office/drawing/2014/main" id="{78252082-BCF2-4955-B695-35F48EF76FD9}"/>
              </a:ext>
            </a:extLst>
          </p:cNvPr>
          <p:cNvSpPr>
            <a:spLocks noGrp="1"/>
          </p:cNvSpPr>
          <p:nvPr>
            <p:ph type="body" sz="quarter" idx="27" hasCustomPrompt="1"/>
          </p:nvPr>
        </p:nvSpPr>
        <p:spPr>
          <a:xfrm>
            <a:off x="9606496"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7" name="Text Placeholder 14">
            <a:extLst>
              <a:ext uri="{FF2B5EF4-FFF2-40B4-BE49-F238E27FC236}">
                <a16:creationId xmlns:a16="http://schemas.microsoft.com/office/drawing/2014/main" id="{AF998D11-3FAA-4712-8C34-404C1BDCECBD}"/>
              </a:ext>
            </a:extLst>
          </p:cNvPr>
          <p:cNvSpPr>
            <a:spLocks noGrp="1"/>
          </p:cNvSpPr>
          <p:nvPr>
            <p:ph type="body" sz="quarter" idx="28" hasCustomPrompt="1"/>
          </p:nvPr>
        </p:nvSpPr>
        <p:spPr>
          <a:xfrm>
            <a:off x="10395907"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8" name="Text Placeholder 14">
            <a:extLst>
              <a:ext uri="{FF2B5EF4-FFF2-40B4-BE49-F238E27FC236}">
                <a16:creationId xmlns:a16="http://schemas.microsoft.com/office/drawing/2014/main" id="{2AA33C54-3898-452E-979F-F1B5853E737C}"/>
              </a:ext>
            </a:extLst>
          </p:cNvPr>
          <p:cNvSpPr>
            <a:spLocks noGrp="1"/>
          </p:cNvSpPr>
          <p:nvPr>
            <p:ph type="body" sz="quarter" idx="29" hasCustomPrompt="1"/>
          </p:nvPr>
        </p:nvSpPr>
        <p:spPr>
          <a:xfrm>
            <a:off x="1712346"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9" name="Text Placeholder 14">
            <a:extLst>
              <a:ext uri="{FF2B5EF4-FFF2-40B4-BE49-F238E27FC236}">
                <a16:creationId xmlns:a16="http://schemas.microsoft.com/office/drawing/2014/main" id="{0569AA0A-65D1-4456-9A14-327E6CE6DF6A}"/>
              </a:ext>
            </a:extLst>
          </p:cNvPr>
          <p:cNvSpPr>
            <a:spLocks noGrp="1"/>
          </p:cNvSpPr>
          <p:nvPr>
            <p:ph type="body" sz="quarter" idx="30" hasCustomPrompt="1"/>
          </p:nvPr>
        </p:nvSpPr>
        <p:spPr>
          <a:xfrm>
            <a:off x="2501761"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0" name="Text Placeholder 14">
            <a:extLst>
              <a:ext uri="{FF2B5EF4-FFF2-40B4-BE49-F238E27FC236}">
                <a16:creationId xmlns:a16="http://schemas.microsoft.com/office/drawing/2014/main" id="{028EB91C-9303-4EB3-886A-E5DA884A80FD}"/>
              </a:ext>
            </a:extLst>
          </p:cNvPr>
          <p:cNvSpPr>
            <a:spLocks noGrp="1"/>
          </p:cNvSpPr>
          <p:nvPr>
            <p:ph type="body" sz="quarter" idx="31" hasCustomPrompt="1"/>
          </p:nvPr>
        </p:nvSpPr>
        <p:spPr>
          <a:xfrm>
            <a:off x="3291176"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1" name="Text Placeholder 14">
            <a:extLst>
              <a:ext uri="{FF2B5EF4-FFF2-40B4-BE49-F238E27FC236}">
                <a16:creationId xmlns:a16="http://schemas.microsoft.com/office/drawing/2014/main" id="{4A47908B-3F69-4786-9C40-C12392133F05}"/>
              </a:ext>
            </a:extLst>
          </p:cNvPr>
          <p:cNvSpPr>
            <a:spLocks noGrp="1"/>
          </p:cNvSpPr>
          <p:nvPr>
            <p:ph type="body" sz="quarter" idx="32" hasCustomPrompt="1"/>
          </p:nvPr>
        </p:nvSpPr>
        <p:spPr>
          <a:xfrm>
            <a:off x="4080591"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2" name="Text Placeholder 14">
            <a:extLst>
              <a:ext uri="{FF2B5EF4-FFF2-40B4-BE49-F238E27FC236}">
                <a16:creationId xmlns:a16="http://schemas.microsoft.com/office/drawing/2014/main" id="{378EEBEC-FDBD-4D14-ADCA-4C72B269E993}"/>
              </a:ext>
            </a:extLst>
          </p:cNvPr>
          <p:cNvSpPr>
            <a:spLocks noGrp="1"/>
          </p:cNvSpPr>
          <p:nvPr>
            <p:ph type="body" sz="quarter" idx="33" hasCustomPrompt="1"/>
          </p:nvPr>
        </p:nvSpPr>
        <p:spPr>
          <a:xfrm>
            <a:off x="4810807" y="4871997"/>
            <a:ext cx="61531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3" name="Text Placeholder 14">
            <a:extLst>
              <a:ext uri="{FF2B5EF4-FFF2-40B4-BE49-F238E27FC236}">
                <a16:creationId xmlns:a16="http://schemas.microsoft.com/office/drawing/2014/main" id="{044989A5-8040-43C0-BE05-6A79C3BE6378}"/>
              </a:ext>
            </a:extLst>
          </p:cNvPr>
          <p:cNvSpPr>
            <a:spLocks noGrp="1"/>
          </p:cNvSpPr>
          <p:nvPr>
            <p:ph type="body" sz="quarter" idx="34" hasCustomPrompt="1"/>
          </p:nvPr>
        </p:nvSpPr>
        <p:spPr>
          <a:xfrm>
            <a:off x="5659421"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4" name="Text Placeholder 14">
            <a:extLst>
              <a:ext uri="{FF2B5EF4-FFF2-40B4-BE49-F238E27FC236}">
                <a16:creationId xmlns:a16="http://schemas.microsoft.com/office/drawing/2014/main" id="{52581A3A-F479-4780-81BE-CCBCF398141A}"/>
              </a:ext>
            </a:extLst>
          </p:cNvPr>
          <p:cNvSpPr>
            <a:spLocks noGrp="1"/>
          </p:cNvSpPr>
          <p:nvPr>
            <p:ph type="body" sz="quarter" idx="35" hasCustomPrompt="1"/>
          </p:nvPr>
        </p:nvSpPr>
        <p:spPr>
          <a:xfrm>
            <a:off x="6448836"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5" name="Text Placeholder 14">
            <a:extLst>
              <a:ext uri="{FF2B5EF4-FFF2-40B4-BE49-F238E27FC236}">
                <a16:creationId xmlns:a16="http://schemas.microsoft.com/office/drawing/2014/main" id="{3D361DBA-153A-4846-BDA4-CC63FF94744D}"/>
              </a:ext>
            </a:extLst>
          </p:cNvPr>
          <p:cNvSpPr>
            <a:spLocks noGrp="1"/>
          </p:cNvSpPr>
          <p:nvPr>
            <p:ph type="body" sz="quarter" idx="36" hasCustomPrompt="1"/>
          </p:nvPr>
        </p:nvSpPr>
        <p:spPr>
          <a:xfrm>
            <a:off x="7238251"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6" name="Text Placeholder 14">
            <a:extLst>
              <a:ext uri="{FF2B5EF4-FFF2-40B4-BE49-F238E27FC236}">
                <a16:creationId xmlns:a16="http://schemas.microsoft.com/office/drawing/2014/main" id="{78FB324E-EE00-4CC5-9F81-5EF71F305031}"/>
              </a:ext>
            </a:extLst>
          </p:cNvPr>
          <p:cNvSpPr>
            <a:spLocks noGrp="1"/>
          </p:cNvSpPr>
          <p:nvPr>
            <p:ph type="body" sz="quarter" idx="37" hasCustomPrompt="1"/>
          </p:nvPr>
        </p:nvSpPr>
        <p:spPr>
          <a:xfrm>
            <a:off x="8027666"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7" name="Text Placeholder 14">
            <a:extLst>
              <a:ext uri="{FF2B5EF4-FFF2-40B4-BE49-F238E27FC236}">
                <a16:creationId xmlns:a16="http://schemas.microsoft.com/office/drawing/2014/main" id="{78AA454F-F92D-4844-92A6-A3FEDD88B302}"/>
              </a:ext>
            </a:extLst>
          </p:cNvPr>
          <p:cNvSpPr>
            <a:spLocks noGrp="1"/>
          </p:cNvSpPr>
          <p:nvPr>
            <p:ph type="body" sz="quarter" idx="38" hasCustomPrompt="1"/>
          </p:nvPr>
        </p:nvSpPr>
        <p:spPr>
          <a:xfrm>
            <a:off x="8817081"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8" name="Text Placeholder 14">
            <a:extLst>
              <a:ext uri="{FF2B5EF4-FFF2-40B4-BE49-F238E27FC236}">
                <a16:creationId xmlns:a16="http://schemas.microsoft.com/office/drawing/2014/main" id="{651BCA7B-5BF4-4A0F-95C1-2014315E80B1}"/>
              </a:ext>
            </a:extLst>
          </p:cNvPr>
          <p:cNvSpPr>
            <a:spLocks noGrp="1"/>
          </p:cNvSpPr>
          <p:nvPr>
            <p:ph type="body" sz="quarter" idx="39" hasCustomPrompt="1"/>
          </p:nvPr>
        </p:nvSpPr>
        <p:spPr>
          <a:xfrm>
            <a:off x="9606496"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9" name="Text Placeholder 14">
            <a:extLst>
              <a:ext uri="{FF2B5EF4-FFF2-40B4-BE49-F238E27FC236}">
                <a16:creationId xmlns:a16="http://schemas.microsoft.com/office/drawing/2014/main" id="{7E3F41F1-0E06-45ED-894F-7F38510C2728}"/>
              </a:ext>
            </a:extLst>
          </p:cNvPr>
          <p:cNvSpPr>
            <a:spLocks noGrp="1"/>
          </p:cNvSpPr>
          <p:nvPr>
            <p:ph type="body" sz="quarter" idx="40" hasCustomPrompt="1"/>
          </p:nvPr>
        </p:nvSpPr>
        <p:spPr>
          <a:xfrm>
            <a:off x="10395907"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52" name="Text Placeholder 14">
            <a:extLst>
              <a:ext uri="{FF2B5EF4-FFF2-40B4-BE49-F238E27FC236}">
                <a16:creationId xmlns:a16="http://schemas.microsoft.com/office/drawing/2014/main" id="{C02572F8-1812-49D5-B24A-088659DE9FC7}"/>
              </a:ext>
            </a:extLst>
          </p:cNvPr>
          <p:cNvSpPr>
            <a:spLocks noGrp="1"/>
          </p:cNvSpPr>
          <p:nvPr>
            <p:ph type="body" sz="quarter" idx="41" hasCustomPrompt="1"/>
          </p:nvPr>
        </p:nvSpPr>
        <p:spPr>
          <a:xfrm>
            <a:off x="653772" y="2763180"/>
            <a:ext cx="1021001" cy="501726"/>
          </a:xfrm>
          <a:prstGeom prst="rect">
            <a:avLst/>
          </a:prstGeom>
        </p:spPr>
        <p:txBody>
          <a:bodyPr anchor="ctr">
            <a:noAutofit/>
          </a:bodyPr>
          <a:lstStyle>
            <a:lvl1pPr marL="0" indent="0" algn="ctr">
              <a:buNone/>
              <a:defRPr sz="1600" cap="all" spc="100" baseline="0">
                <a:solidFill>
                  <a:schemeClr val="bg1"/>
                </a:solidFill>
                <a:latin typeface="+mj-lt"/>
              </a:defRPr>
            </a:lvl1pPr>
          </a:lstStyle>
          <a:p>
            <a:pPr lvl="0"/>
            <a:r>
              <a:rPr lang="en-US"/>
              <a:t>Add year</a:t>
            </a:r>
          </a:p>
        </p:txBody>
      </p:sp>
      <p:sp>
        <p:nvSpPr>
          <p:cNvPr id="53" name="Text Placeholder 14">
            <a:extLst>
              <a:ext uri="{FF2B5EF4-FFF2-40B4-BE49-F238E27FC236}">
                <a16:creationId xmlns:a16="http://schemas.microsoft.com/office/drawing/2014/main" id="{453EA1A1-A67D-4132-9EA0-584E8FA796C3}"/>
              </a:ext>
            </a:extLst>
          </p:cNvPr>
          <p:cNvSpPr>
            <a:spLocks noGrp="1"/>
          </p:cNvSpPr>
          <p:nvPr>
            <p:ph type="body" sz="quarter" idx="42" hasCustomPrompt="1"/>
          </p:nvPr>
        </p:nvSpPr>
        <p:spPr>
          <a:xfrm>
            <a:off x="653772" y="4449967"/>
            <a:ext cx="1021001" cy="501726"/>
          </a:xfrm>
          <a:prstGeom prst="rect">
            <a:avLst/>
          </a:prstGeom>
        </p:spPr>
        <p:txBody>
          <a:bodyPr anchor="ctr">
            <a:noAutofit/>
          </a:bodyPr>
          <a:lstStyle>
            <a:lvl1pPr marL="0" indent="0" algn="ctr">
              <a:buNone/>
              <a:defRPr sz="1600" cap="all" spc="100" baseline="0">
                <a:solidFill>
                  <a:schemeClr val="bg1"/>
                </a:solidFill>
                <a:latin typeface="+mj-lt"/>
              </a:defRPr>
            </a:lvl1pPr>
          </a:lstStyle>
          <a:p>
            <a:pPr lvl="0"/>
            <a:r>
              <a:rPr lang="en-US"/>
              <a:t>Add year</a:t>
            </a:r>
          </a:p>
        </p:txBody>
      </p:sp>
      <p:sp>
        <p:nvSpPr>
          <p:cNvPr id="54" name="Text Placeholder 14">
            <a:extLst>
              <a:ext uri="{FF2B5EF4-FFF2-40B4-BE49-F238E27FC236}">
                <a16:creationId xmlns:a16="http://schemas.microsoft.com/office/drawing/2014/main" id="{658BFCC4-C261-4874-8195-FDA3C5001E05}"/>
              </a:ext>
            </a:extLst>
          </p:cNvPr>
          <p:cNvSpPr>
            <a:spLocks noGrp="1"/>
          </p:cNvSpPr>
          <p:nvPr>
            <p:ph type="body" sz="quarter" idx="43" hasCustomPrompt="1"/>
          </p:nvPr>
        </p:nvSpPr>
        <p:spPr>
          <a:xfrm>
            <a:off x="2029367" y="2071320"/>
            <a:ext cx="1440088" cy="598827"/>
          </a:xfrm>
          <a:prstGeom prst="rect">
            <a:avLst/>
          </a:prstGeom>
        </p:spPr>
        <p:txBody>
          <a:bodyPr anchor="b"/>
          <a:lstStyle>
            <a:lvl1pPr marL="0" indent="0" algn="ctr">
              <a:lnSpc>
                <a:spcPct val="100000"/>
              </a:lnSpc>
              <a:spcBef>
                <a:spcPts val="0"/>
              </a:spcBef>
              <a:buNone/>
              <a:defRPr sz="1400" cap="none" spc="100" baseline="0">
                <a:solidFill>
                  <a:schemeClr val="bg1"/>
                </a:solidFill>
                <a:latin typeface="+mn-lt"/>
              </a:defRPr>
            </a:lvl1pPr>
          </a:lstStyle>
          <a:p>
            <a:pPr lvl="0"/>
            <a:r>
              <a:rPr lang="en-US"/>
              <a:t>Click to add text</a:t>
            </a:r>
          </a:p>
        </p:txBody>
      </p:sp>
      <p:sp>
        <p:nvSpPr>
          <p:cNvPr id="55" name="Text Placeholder 14">
            <a:extLst>
              <a:ext uri="{FF2B5EF4-FFF2-40B4-BE49-F238E27FC236}">
                <a16:creationId xmlns:a16="http://schemas.microsoft.com/office/drawing/2014/main" id="{158708C7-ABA0-43E5-BB89-A1B7B2C45233}"/>
              </a:ext>
            </a:extLst>
          </p:cNvPr>
          <p:cNvSpPr>
            <a:spLocks noGrp="1"/>
          </p:cNvSpPr>
          <p:nvPr>
            <p:ph type="body" sz="quarter" idx="44" hasCustomPrompt="1"/>
          </p:nvPr>
        </p:nvSpPr>
        <p:spPr>
          <a:xfrm>
            <a:off x="4397612" y="2071320"/>
            <a:ext cx="1440088" cy="598827"/>
          </a:xfrm>
          <a:prstGeom prst="rect">
            <a:avLst/>
          </a:prstGeom>
        </p:spPr>
        <p:txBody>
          <a:bodyPr anchor="b"/>
          <a:lstStyle>
            <a:lvl1pPr marL="0" indent="0" algn="ctr">
              <a:lnSpc>
                <a:spcPct val="100000"/>
              </a:lnSpc>
              <a:spcBef>
                <a:spcPts val="0"/>
              </a:spcBef>
              <a:buNone/>
              <a:defRPr sz="1400" cap="none" spc="100" baseline="0">
                <a:solidFill>
                  <a:schemeClr val="bg1"/>
                </a:solidFill>
                <a:latin typeface="+mn-lt"/>
              </a:defRPr>
            </a:lvl1pPr>
          </a:lstStyle>
          <a:p>
            <a:pPr lvl="0"/>
            <a:r>
              <a:rPr lang="en-US"/>
              <a:t>Click to add text</a:t>
            </a:r>
          </a:p>
        </p:txBody>
      </p:sp>
      <p:sp>
        <p:nvSpPr>
          <p:cNvPr id="56" name="Text Placeholder 14">
            <a:extLst>
              <a:ext uri="{FF2B5EF4-FFF2-40B4-BE49-F238E27FC236}">
                <a16:creationId xmlns:a16="http://schemas.microsoft.com/office/drawing/2014/main" id="{2AE59213-95B1-4597-AD8C-D55D96D561EA}"/>
              </a:ext>
            </a:extLst>
          </p:cNvPr>
          <p:cNvSpPr>
            <a:spLocks noGrp="1"/>
          </p:cNvSpPr>
          <p:nvPr>
            <p:ph type="body" sz="quarter" idx="45" hasCustomPrompt="1"/>
          </p:nvPr>
        </p:nvSpPr>
        <p:spPr>
          <a:xfrm>
            <a:off x="8344687" y="2071320"/>
            <a:ext cx="1440088" cy="598827"/>
          </a:xfrm>
          <a:prstGeom prst="rect">
            <a:avLst/>
          </a:prstGeom>
        </p:spPr>
        <p:txBody>
          <a:bodyPr anchor="b"/>
          <a:lstStyle>
            <a:lvl1pPr marL="0" indent="0" algn="ctr">
              <a:lnSpc>
                <a:spcPct val="100000"/>
              </a:lnSpc>
              <a:spcBef>
                <a:spcPts val="0"/>
              </a:spcBef>
              <a:buNone/>
              <a:defRPr sz="1400" cap="none" spc="100" baseline="0">
                <a:solidFill>
                  <a:schemeClr val="bg1"/>
                </a:solidFill>
                <a:latin typeface="+mn-lt"/>
              </a:defRPr>
            </a:lvl1pPr>
          </a:lstStyle>
          <a:p>
            <a:pPr lvl="0"/>
            <a:r>
              <a:rPr lang="en-US"/>
              <a:t>Click to add text</a:t>
            </a:r>
          </a:p>
        </p:txBody>
      </p:sp>
      <p:sp>
        <p:nvSpPr>
          <p:cNvPr id="57" name="Text Placeholder 14">
            <a:extLst>
              <a:ext uri="{FF2B5EF4-FFF2-40B4-BE49-F238E27FC236}">
                <a16:creationId xmlns:a16="http://schemas.microsoft.com/office/drawing/2014/main" id="{2B9A460E-592F-41EA-9F9C-8953AFAC2236}"/>
              </a:ext>
            </a:extLst>
          </p:cNvPr>
          <p:cNvSpPr>
            <a:spLocks noGrp="1"/>
          </p:cNvSpPr>
          <p:nvPr>
            <p:ph type="body" sz="quarter" idx="46" hasCustomPrompt="1"/>
          </p:nvPr>
        </p:nvSpPr>
        <p:spPr>
          <a:xfrm>
            <a:off x="2029367" y="3862599"/>
            <a:ext cx="1440088" cy="549318"/>
          </a:xfrm>
          <a:prstGeom prst="rect">
            <a:avLst/>
          </a:prstGeom>
        </p:spPr>
        <p:txBody>
          <a:bodyPr anchor="b"/>
          <a:lstStyle>
            <a:lvl1pPr marL="0" indent="0" algn="ctr">
              <a:lnSpc>
                <a:spcPct val="100000"/>
              </a:lnSpc>
              <a:spcBef>
                <a:spcPts val="0"/>
              </a:spcBef>
              <a:buNone/>
              <a:defRPr sz="1400" cap="none" spc="100" baseline="0">
                <a:solidFill>
                  <a:schemeClr val="bg1"/>
                </a:solidFill>
                <a:latin typeface="+mn-lt"/>
              </a:defRPr>
            </a:lvl1pPr>
          </a:lstStyle>
          <a:p>
            <a:pPr lvl="0"/>
            <a:r>
              <a:rPr lang="en-US"/>
              <a:t>Click to add text</a:t>
            </a:r>
          </a:p>
        </p:txBody>
      </p:sp>
      <p:sp>
        <p:nvSpPr>
          <p:cNvPr id="58" name="Text Placeholder 14">
            <a:extLst>
              <a:ext uri="{FF2B5EF4-FFF2-40B4-BE49-F238E27FC236}">
                <a16:creationId xmlns:a16="http://schemas.microsoft.com/office/drawing/2014/main" id="{3065B3A8-F99B-47E6-B517-D93AC0FC4501}"/>
              </a:ext>
            </a:extLst>
          </p:cNvPr>
          <p:cNvSpPr>
            <a:spLocks noGrp="1"/>
          </p:cNvSpPr>
          <p:nvPr>
            <p:ph type="body" sz="quarter" idx="47" hasCustomPrompt="1"/>
          </p:nvPr>
        </p:nvSpPr>
        <p:spPr>
          <a:xfrm>
            <a:off x="5976442" y="3862599"/>
            <a:ext cx="1440088" cy="549318"/>
          </a:xfrm>
          <a:prstGeom prst="rect">
            <a:avLst/>
          </a:prstGeom>
        </p:spPr>
        <p:txBody>
          <a:bodyPr anchor="b"/>
          <a:lstStyle>
            <a:lvl1pPr marL="0" indent="0" algn="ctr">
              <a:lnSpc>
                <a:spcPct val="100000"/>
              </a:lnSpc>
              <a:spcBef>
                <a:spcPts val="0"/>
              </a:spcBef>
              <a:buNone/>
              <a:defRPr sz="1400" b="1" cap="none" spc="100" baseline="0">
                <a:solidFill>
                  <a:schemeClr val="accent6"/>
                </a:solidFill>
                <a:latin typeface="+mn-lt"/>
              </a:defRPr>
            </a:lvl1pPr>
          </a:lstStyle>
          <a:p>
            <a:pPr lvl="0"/>
            <a:r>
              <a:rPr lang="en-US"/>
              <a:t>Click to add text</a:t>
            </a:r>
          </a:p>
        </p:txBody>
      </p:sp>
      <p:sp>
        <p:nvSpPr>
          <p:cNvPr id="59" name="Text Placeholder 14">
            <a:extLst>
              <a:ext uri="{FF2B5EF4-FFF2-40B4-BE49-F238E27FC236}">
                <a16:creationId xmlns:a16="http://schemas.microsoft.com/office/drawing/2014/main" id="{B2187073-BC0A-4137-A204-D35C44CD7F87}"/>
              </a:ext>
            </a:extLst>
          </p:cNvPr>
          <p:cNvSpPr>
            <a:spLocks noGrp="1"/>
          </p:cNvSpPr>
          <p:nvPr>
            <p:ph type="body" sz="quarter" idx="48" hasCustomPrompt="1"/>
          </p:nvPr>
        </p:nvSpPr>
        <p:spPr>
          <a:xfrm>
            <a:off x="9923517" y="3862599"/>
            <a:ext cx="1440088" cy="549318"/>
          </a:xfrm>
          <a:prstGeom prst="rect">
            <a:avLst/>
          </a:prstGeom>
        </p:spPr>
        <p:txBody>
          <a:bodyPr anchor="b"/>
          <a:lstStyle>
            <a:lvl1pPr marL="0" indent="0" algn="ctr">
              <a:lnSpc>
                <a:spcPct val="100000"/>
              </a:lnSpc>
              <a:spcBef>
                <a:spcPts val="0"/>
              </a:spcBef>
              <a:buNone/>
              <a:defRPr sz="1400" cap="none" spc="100" baseline="0">
                <a:solidFill>
                  <a:schemeClr val="bg1"/>
                </a:solidFill>
                <a:latin typeface="+mn-lt"/>
              </a:defRPr>
            </a:lvl1pPr>
          </a:lstStyle>
          <a:p>
            <a:pPr lvl="0"/>
            <a:r>
              <a:rPr lang="en-US"/>
              <a:t>Click to add text</a:t>
            </a:r>
          </a:p>
        </p:txBody>
      </p:sp>
      <p:sp>
        <p:nvSpPr>
          <p:cNvPr id="40" name="Title 1">
            <a:extLst>
              <a:ext uri="{FF2B5EF4-FFF2-40B4-BE49-F238E27FC236}">
                <a16:creationId xmlns:a16="http://schemas.microsoft.com/office/drawing/2014/main" id="{35F35AF6-FBA2-4CA2-8A1F-2C977E6C9754}"/>
              </a:ext>
            </a:extLst>
          </p:cNvPr>
          <p:cNvSpPr>
            <a:spLocks noGrp="1"/>
          </p:cNvSpPr>
          <p:nvPr>
            <p:ph type="title" hasCustomPrompt="1"/>
          </p:nvPr>
        </p:nvSpPr>
        <p:spPr>
          <a:xfrm>
            <a:off x="2451534" y="989042"/>
            <a:ext cx="7287768" cy="630936"/>
          </a:xfrm>
        </p:spPr>
        <p:txBody>
          <a:bodyPr anchor="t">
            <a:noAutofit/>
          </a:bodyPr>
          <a:lstStyle>
            <a:lvl1pPr algn="ctr">
              <a:lnSpc>
                <a:spcPct val="125000"/>
              </a:lnSpc>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155821656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inancials">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5C89BE0-E34D-48FA-8ED2-CA69BFBC4FB6}"/>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13" name="Picture Placeholder 7">
            <a:extLst>
              <a:ext uri="{FF2B5EF4-FFF2-40B4-BE49-F238E27FC236}">
                <a16:creationId xmlns:a16="http://schemas.microsoft.com/office/drawing/2014/main" id="{AB20A778-FBFD-4ED2-8E9B-6645F59A4D16}"/>
              </a:ext>
            </a:extLst>
          </p:cNvPr>
          <p:cNvSpPr>
            <a:spLocks noGrp="1"/>
          </p:cNvSpPr>
          <p:nvPr>
            <p:ph type="pic" sz="quarter" idx="14" hasCustomPrompt="1"/>
          </p:nvPr>
        </p:nvSpPr>
        <p:spPr>
          <a:xfrm>
            <a:off x="7179732" y="0"/>
            <a:ext cx="5012268" cy="6867376"/>
          </a:xfrm>
        </p:spPr>
        <p:txBody>
          <a:bodyPr/>
          <a:lstStyle>
            <a:lvl1pPr marL="0" indent="0" algn="ctr">
              <a:buNone/>
              <a:defRPr>
                <a:solidFill>
                  <a:schemeClr val="bg1"/>
                </a:solidFill>
              </a:defRPr>
            </a:lvl1pPr>
          </a:lstStyle>
          <a:p>
            <a:r>
              <a:rPr lang="en-US" dirty="0"/>
              <a:t>Click to add photo</a:t>
            </a:r>
          </a:p>
        </p:txBody>
      </p:sp>
      <p:sp>
        <p:nvSpPr>
          <p:cNvPr id="8" name="Picture Placeholder 7">
            <a:extLst>
              <a:ext uri="{FF2B5EF4-FFF2-40B4-BE49-F238E27FC236}">
                <a16:creationId xmlns:a16="http://schemas.microsoft.com/office/drawing/2014/main" id="{3B12CF59-4802-4969-8645-8E2014DF0AB6}"/>
              </a:ext>
            </a:extLst>
          </p:cNvPr>
          <p:cNvSpPr>
            <a:spLocks noGrp="1"/>
          </p:cNvSpPr>
          <p:nvPr>
            <p:ph type="pic" sz="quarter" idx="13" hasCustomPrompt="1"/>
          </p:nvPr>
        </p:nvSpPr>
        <p:spPr>
          <a:xfrm>
            <a:off x="7179732" y="0"/>
            <a:ext cx="5012267" cy="6867376"/>
          </a:xfrm>
        </p:spPr>
        <p:txBody>
          <a:bodyPr/>
          <a:lstStyle>
            <a:lvl1pPr marL="0" indent="0" algn="ctr">
              <a:buNone/>
              <a:defRPr>
                <a:solidFill>
                  <a:schemeClr val="bg1"/>
                </a:solidFill>
              </a:defRPr>
            </a:lvl1pPr>
          </a:lstStyle>
          <a:p>
            <a:r>
              <a:rPr lang="en-US" dirty="0"/>
              <a:t>Click to add photo</a:t>
            </a:r>
          </a:p>
        </p:txBody>
      </p:sp>
      <p:sp>
        <p:nvSpPr>
          <p:cNvPr id="3" name="Date Placeholder 2">
            <a:extLst>
              <a:ext uri="{FF2B5EF4-FFF2-40B4-BE49-F238E27FC236}">
                <a16:creationId xmlns:a16="http://schemas.microsoft.com/office/drawing/2014/main" id="{523CB959-A5D6-4887-9B77-916F0EA10660}"/>
              </a:ext>
            </a:extLst>
          </p:cNvPr>
          <p:cNvSpPr>
            <a:spLocks noGrp="1"/>
          </p:cNvSpPr>
          <p:nvPr>
            <p:ph type="dt" sz="half" idx="10"/>
          </p:nvPr>
        </p:nvSpPr>
        <p:spPr/>
        <p:txBody>
          <a:bodyPr/>
          <a:lstStyle/>
          <a:p>
            <a:r>
              <a:rPr lang="en-US"/>
              <a:t>8/06/20XX</a:t>
            </a:r>
            <a:endParaRPr lang="en-US" dirty="0"/>
          </a:p>
        </p:txBody>
      </p:sp>
      <p:sp>
        <p:nvSpPr>
          <p:cNvPr id="4" name="Footer Placeholder 3">
            <a:extLst>
              <a:ext uri="{FF2B5EF4-FFF2-40B4-BE49-F238E27FC236}">
                <a16:creationId xmlns:a16="http://schemas.microsoft.com/office/drawing/2014/main" id="{E8C0AFFF-66EA-44D7-828D-244A190B13B2}"/>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4D589006-A738-42A2-B328-34F70A778A89}"/>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11" name="Title 1">
            <a:extLst>
              <a:ext uri="{FF2B5EF4-FFF2-40B4-BE49-F238E27FC236}">
                <a16:creationId xmlns:a16="http://schemas.microsoft.com/office/drawing/2014/main" id="{473E75D8-7274-49D2-8CF2-0E990C29CCA7}"/>
              </a:ext>
            </a:extLst>
          </p:cNvPr>
          <p:cNvSpPr>
            <a:spLocks noGrp="1"/>
          </p:cNvSpPr>
          <p:nvPr>
            <p:ph type="title" hasCustomPrompt="1"/>
          </p:nvPr>
        </p:nvSpPr>
        <p:spPr>
          <a:xfrm>
            <a:off x="793750" y="715939"/>
            <a:ext cx="4864608" cy="365760"/>
          </a:xfrm>
        </p:spPr>
        <p:txBody>
          <a:bodyPr anchor="t">
            <a:noAutofit/>
          </a:bodyPr>
          <a:lstStyle>
            <a:lvl1pPr>
              <a:defRPr sz="2800">
                <a:ln w="19050">
                  <a:solidFill>
                    <a:schemeClr val="bg1"/>
                  </a:solidFill>
                </a:ln>
              </a:defRPr>
            </a:lvl1pPr>
          </a:lstStyle>
          <a:p>
            <a:r>
              <a:rPr lang="en-US" dirty="0"/>
              <a:t>Click to add title</a:t>
            </a:r>
          </a:p>
        </p:txBody>
      </p:sp>
      <p:sp>
        <p:nvSpPr>
          <p:cNvPr id="6" name="Content Placeholder 5">
            <a:extLst>
              <a:ext uri="{FF2B5EF4-FFF2-40B4-BE49-F238E27FC236}">
                <a16:creationId xmlns:a16="http://schemas.microsoft.com/office/drawing/2014/main" id="{28591683-9C5C-45D2-A241-FC48B66B50DB}"/>
              </a:ext>
            </a:extLst>
          </p:cNvPr>
          <p:cNvSpPr>
            <a:spLocks noGrp="1"/>
          </p:cNvSpPr>
          <p:nvPr>
            <p:ph sz="quarter" idx="15"/>
          </p:nvPr>
        </p:nvSpPr>
        <p:spPr>
          <a:xfrm>
            <a:off x="793750" y="1238250"/>
            <a:ext cx="5422392" cy="459028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7409676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Meet The Team">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39293AB-35CB-4344-A710-9C0BF396AEAC}"/>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a:extLst>
              <a:ext uri="{FF2B5EF4-FFF2-40B4-BE49-F238E27FC236}">
                <a16:creationId xmlns:a16="http://schemas.microsoft.com/office/drawing/2014/main" id="{AE5B5434-FC37-4DD2-AA81-6499AA6FB246}"/>
              </a:ext>
            </a:extLst>
          </p:cNvPr>
          <p:cNvSpPr>
            <a:spLocks noGrp="1"/>
          </p:cNvSpPr>
          <p:nvPr>
            <p:ph type="dt" sz="half" idx="10"/>
          </p:nvPr>
        </p:nvSpPr>
        <p:spPr/>
        <p:txBody>
          <a:bodyPr/>
          <a:lstStyle/>
          <a:p>
            <a:r>
              <a:rPr lang="en-US"/>
              <a:t>8/06/20XX</a:t>
            </a:r>
            <a:endParaRPr lang="en-US" dirty="0"/>
          </a:p>
        </p:txBody>
      </p:sp>
      <p:sp>
        <p:nvSpPr>
          <p:cNvPr id="4" name="Footer Placeholder 3">
            <a:extLst>
              <a:ext uri="{FF2B5EF4-FFF2-40B4-BE49-F238E27FC236}">
                <a16:creationId xmlns:a16="http://schemas.microsoft.com/office/drawing/2014/main" id="{E8DC474A-5DF9-4EA3-A273-CA3941061639}"/>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DF6B1742-3B51-4EFC-8A04-CD872DE4EC37}"/>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9" name="Rectangle 8">
            <a:extLst>
              <a:ext uri="{FF2B5EF4-FFF2-40B4-BE49-F238E27FC236}">
                <a16:creationId xmlns:a16="http://schemas.microsoft.com/office/drawing/2014/main" id="{425C06A4-0C2D-4746-83C3-410A9B469E89}"/>
              </a:ext>
            </a:extLst>
          </p:cNvPr>
          <p:cNvSpPr/>
          <p:nvPr userDrawn="1"/>
        </p:nvSpPr>
        <p:spPr>
          <a:xfrm>
            <a:off x="739302" y="739302"/>
            <a:ext cx="10713396" cy="5379396"/>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Picture Placeholder 9">
            <a:extLst>
              <a:ext uri="{FF2B5EF4-FFF2-40B4-BE49-F238E27FC236}">
                <a16:creationId xmlns:a16="http://schemas.microsoft.com/office/drawing/2014/main" id="{890CF5DC-D21B-4DF3-8248-1F809124AD98}"/>
              </a:ext>
            </a:extLst>
          </p:cNvPr>
          <p:cNvSpPr>
            <a:spLocks noGrp="1"/>
          </p:cNvSpPr>
          <p:nvPr>
            <p:ph type="pic" sz="quarter" idx="15" hasCustomPrompt="1"/>
          </p:nvPr>
        </p:nvSpPr>
        <p:spPr>
          <a:xfrm>
            <a:off x="1803737" y="2804053"/>
            <a:ext cx="1487419" cy="1498417"/>
          </a:xfrm>
          <a:prstGeom prst="rect">
            <a:avLst/>
          </a:prstGeom>
        </p:spPr>
        <p:txBody>
          <a:bodyPr/>
          <a:lstStyle>
            <a:lvl1pPr marL="0" indent="0" algn="ctr">
              <a:buNone/>
              <a:defRPr/>
            </a:lvl1pPr>
          </a:lstStyle>
          <a:p>
            <a:r>
              <a:rPr lang="en-US" dirty="0"/>
              <a:t>Click to add photo</a:t>
            </a:r>
          </a:p>
        </p:txBody>
      </p:sp>
      <p:sp>
        <p:nvSpPr>
          <p:cNvPr id="14" name="Text Placeholder 10">
            <a:extLst>
              <a:ext uri="{FF2B5EF4-FFF2-40B4-BE49-F238E27FC236}">
                <a16:creationId xmlns:a16="http://schemas.microsoft.com/office/drawing/2014/main" id="{BEE26967-C0C7-4310-90FC-F1914D2403E8}"/>
              </a:ext>
            </a:extLst>
          </p:cNvPr>
          <p:cNvSpPr>
            <a:spLocks noGrp="1"/>
          </p:cNvSpPr>
          <p:nvPr>
            <p:ph type="body" sz="quarter" idx="18" hasCustomPrompt="1"/>
          </p:nvPr>
        </p:nvSpPr>
        <p:spPr>
          <a:xfrm>
            <a:off x="1488239" y="4570546"/>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15" name="Text Placeholder 10">
            <a:extLst>
              <a:ext uri="{FF2B5EF4-FFF2-40B4-BE49-F238E27FC236}">
                <a16:creationId xmlns:a16="http://schemas.microsoft.com/office/drawing/2014/main" id="{3CA187B6-5AE8-4D11-8E79-63677F474D26}"/>
              </a:ext>
            </a:extLst>
          </p:cNvPr>
          <p:cNvSpPr>
            <a:spLocks noGrp="1"/>
          </p:cNvSpPr>
          <p:nvPr>
            <p:ph type="body" sz="quarter" idx="19" hasCustomPrompt="1"/>
          </p:nvPr>
        </p:nvSpPr>
        <p:spPr>
          <a:xfrm>
            <a:off x="1488239" y="4886780"/>
            <a:ext cx="2118414" cy="53139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16" name="Picture Placeholder 9">
            <a:extLst>
              <a:ext uri="{FF2B5EF4-FFF2-40B4-BE49-F238E27FC236}">
                <a16:creationId xmlns:a16="http://schemas.microsoft.com/office/drawing/2014/main" id="{A72BAC04-D935-470E-B6B5-E9CCE70D11F4}"/>
              </a:ext>
            </a:extLst>
          </p:cNvPr>
          <p:cNvSpPr>
            <a:spLocks noGrp="1"/>
          </p:cNvSpPr>
          <p:nvPr>
            <p:ph type="pic" sz="quarter" idx="20" hasCustomPrompt="1"/>
          </p:nvPr>
        </p:nvSpPr>
        <p:spPr>
          <a:xfrm>
            <a:off x="4175961" y="2804053"/>
            <a:ext cx="1487419" cy="1498417"/>
          </a:xfrm>
          <a:prstGeom prst="rect">
            <a:avLst/>
          </a:prstGeom>
        </p:spPr>
        <p:txBody>
          <a:bodyPr/>
          <a:lstStyle>
            <a:lvl1pPr marL="0" indent="0" algn="ctr">
              <a:buNone/>
              <a:defRPr/>
            </a:lvl1pPr>
          </a:lstStyle>
          <a:p>
            <a:r>
              <a:rPr lang="en-US" dirty="0"/>
              <a:t>Click to add photo</a:t>
            </a:r>
          </a:p>
        </p:txBody>
      </p:sp>
      <p:sp>
        <p:nvSpPr>
          <p:cNvPr id="17" name="Picture Placeholder 9">
            <a:extLst>
              <a:ext uri="{FF2B5EF4-FFF2-40B4-BE49-F238E27FC236}">
                <a16:creationId xmlns:a16="http://schemas.microsoft.com/office/drawing/2014/main" id="{456256DC-B113-4559-8D0B-3F8B4A7CAB2B}"/>
              </a:ext>
            </a:extLst>
          </p:cNvPr>
          <p:cNvSpPr>
            <a:spLocks noGrp="1"/>
          </p:cNvSpPr>
          <p:nvPr>
            <p:ph type="pic" sz="quarter" idx="21" hasCustomPrompt="1"/>
          </p:nvPr>
        </p:nvSpPr>
        <p:spPr>
          <a:xfrm>
            <a:off x="6548185" y="2804053"/>
            <a:ext cx="1487419" cy="1498417"/>
          </a:xfrm>
          <a:prstGeom prst="rect">
            <a:avLst/>
          </a:prstGeom>
        </p:spPr>
        <p:txBody>
          <a:bodyPr/>
          <a:lstStyle>
            <a:lvl1pPr marL="0" indent="0" algn="ctr">
              <a:buNone/>
              <a:defRPr/>
            </a:lvl1pPr>
          </a:lstStyle>
          <a:p>
            <a:r>
              <a:rPr lang="en-US" dirty="0"/>
              <a:t>Click to add photo</a:t>
            </a:r>
          </a:p>
        </p:txBody>
      </p:sp>
      <p:sp>
        <p:nvSpPr>
          <p:cNvPr id="18" name="Picture Placeholder 9">
            <a:extLst>
              <a:ext uri="{FF2B5EF4-FFF2-40B4-BE49-F238E27FC236}">
                <a16:creationId xmlns:a16="http://schemas.microsoft.com/office/drawing/2014/main" id="{E60A063A-DD07-4E82-9217-A8AD06D7C94F}"/>
              </a:ext>
            </a:extLst>
          </p:cNvPr>
          <p:cNvSpPr>
            <a:spLocks noGrp="1"/>
          </p:cNvSpPr>
          <p:nvPr>
            <p:ph type="pic" sz="quarter" idx="22" hasCustomPrompt="1"/>
          </p:nvPr>
        </p:nvSpPr>
        <p:spPr>
          <a:xfrm>
            <a:off x="8920409" y="2804053"/>
            <a:ext cx="1487419" cy="1498417"/>
          </a:xfrm>
          <a:prstGeom prst="rect">
            <a:avLst/>
          </a:prstGeom>
        </p:spPr>
        <p:txBody>
          <a:bodyPr/>
          <a:lstStyle>
            <a:lvl1pPr marL="0" indent="0" algn="ctr">
              <a:buNone/>
              <a:defRPr/>
            </a:lvl1pPr>
          </a:lstStyle>
          <a:p>
            <a:r>
              <a:rPr lang="en-US" dirty="0"/>
              <a:t>Click to add photo</a:t>
            </a:r>
          </a:p>
        </p:txBody>
      </p:sp>
      <p:sp>
        <p:nvSpPr>
          <p:cNvPr id="19" name="Text Placeholder 10">
            <a:extLst>
              <a:ext uri="{FF2B5EF4-FFF2-40B4-BE49-F238E27FC236}">
                <a16:creationId xmlns:a16="http://schemas.microsoft.com/office/drawing/2014/main" id="{4194B9ED-C9B7-4850-B875-B179F9A6ADC4}"/>
              </a:ext>
            </a:extLst>
          </p:cNvPr>
          <p:cNvSpPr>
            <a:spLocks noGrp="1"/>
          </p:cNvSpPr>
          <p:nvPr>
            <p:ph type="body" sz="quarter" idx="23" hasCustomPrompt="1"/>
          </p:nvPr>
        </p:nvSpPr>
        <p:spPr>
          <a:xfrm>
            <a:off x="3860463" y="4570546"/>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20" name="Text Placeholder 10">
            <a:extLst>
              <a:ext uri="{FF2B5EF4-FFF2-40B4-BE49-F238E27FC236}">
                <a16:creationId xmlns:a16="http://schemas.microsoft.com/office/drawing/2014/main" id="{DBB00C57-7DE2-436D-8748-527515EE4A6A}"/>
              </a:ext>
            </a:extLst>
          </p:cNvPr>
          <p:cNvSpPr>
            <a:spLocks noGrp="1"/>
          </p:cNvSpPr>
          <p:nvPr>
            <p:ph type="body" sz="quarter" idx="24" hasCustomPrompt="1"/>
          </p:nvPr>
        </p:nvSpPr>
        <p:spPr>
          <a:xfrm>
            <a:off x="3860463" y="4886780"/>
            <a:ext cx="2118414" cy="53139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21" name="Text Placeholder 10">
            <a:extLst>
              <a:ext uri="{FF2B5EF4-FFF2-40B4-BE49-F238E27FC236}">
                <a16:creationId xmlns:a16="http://schemas.microsoft.com/office/drawing/2014/main" id="{D6503F18-AEB2-4183-8F37-6BE4BBD66EE2}"/>
              </a:ext>
            </a:extLst>
          </p:cNvPr>
          <p:cNvSpPr>
            <a:spLocks noGrp="1"/>
          </p:cNvSpPr>
          <p:nvPr>
            <p:ph type="body" sz="quarter" idx="25" hasCustomPrompt="1"/>
          </p:nvPr>
        </p:nvSpPr>
        <p:spPr>
          <a:xfrm>
            <a:off x="6232687" y="4570546"/>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22" name="Text Placeholder 10">
            <a:extLst>
              <a:ext uri="{FF2B5EF4-FFF2-40B4-BE49-F238E27FC236}">
                <a16:creationId xmlns:a16="http://schemas.microsoft.com/office/drawing/2014/main" id="{D01AC31E-901A-4C34-A8AE-71C303E07F53}"/>
              </a:ext>
            </a:extLst>
          </p:cNvPr>
          <p:cNvSpPr>
            <a:spLocks noGrp="1"/>
          </p:cNvSpPr>
          <p:nvPr>
            <p:ph type="body" sz="quarter" idx="26" hasCustomPrompt="1"/>
          </p:nvPr>
        </p:nvSpPr>
        <p:spPr>
          <a:xfrm>
            <a:off x="6232687" y="4886780"/>
            <a:ext cx="2118414" cy="53139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23" name="Text Placeholder 10">
            <a:extLst>
              <a:ext uri="{FF2B5EF4-FFF2-40B4-BE49-F238E27FC236}">
                <a16:creationId xmlns:a16="http://schemas.microsoft.com/office/drawing/2014/main" id="{F113CB6D-E397-418B-8738-D96E553ADD2F}"/>
              </a:ext>
            </a:extLst>
          </p:cNvPr>
          <p:cNvSpPr>
            <a:spLocks noGrp="1"/>
          </p:cNvSpPr>
          <p:nvPr>
            <p:ph type="body" sz="quarter" idx="27" hasCustomPrompt="1"/>
          </p:nvPr>
        </p:nvSpPr>
        <p:spPr>
          <a:xfrm>
            <a:off x="8604911" y="4570546"/>
            <a:ext cx="2118415"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24" name="Text Placeholder 10">
            <a:extLst>
              <a:ext uri="{FF2B5EF4-FFF2-40B4-BE49-F238E27FC236}">
                <a16:creationId xmlns:a16="http://schemas.microsoft.com/office/drawing/2014/main" id="{63EA5C1A-BB92-4C5E-BB99-A85B0B0FC499}"/>
              </a:ext>
            </a:extLst>
          </p:cNvPr>
          <p:cNvSpPr>
            <a:spLocks noGrp="1"/>
          </p:cNvSpPr>
          <p:nvPr>
            <p:ph type="body" sz="quarter" idx="28" hasCustomPrompt="1"/>
          </p:nvPr>
        </p:nvSpPr>
        <p:spPr>
          <a:xfrm>
            <a:off x="8604911" y="4886780"/>
            <a:ext cx="2118415" cy="53139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26" name="Rectangle 25">
            <a:extLst>
              <a:ext uri="{FF2B5EF4-FFF2-40B4-BE49-F238E27FC236}">
                <a16:creationId xmlns:a16="http://schemas.microsoft.com/office/drawing/2014/main" id="{90E93D6C-0CD6-42A7-A2D2-C8582F7B353C}"/>
              </a:ext>
            </a:extLst>
          </p:cNvPr>
          <p:cNvSpPr/>
          <p:nvPr userDrawn="1"/>
        </p:nvSpPr>
        <p:spPr>
          <a:xfrm>
            <a:off x="1686323"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B7D0FDBA-5294-4730-92D6-440AA8DE35AE}"/>
              </a:ext>
            </a:extLst>
          </p:cNvPr>
          <p:cNvSpPr/>
          <p:nvPr userDrawn="1"/>
        </p:nvSpPr>
        <p:spPr>
          <a:xfrm>
            <a:off x="4058547"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E8E75564-AD04-4406-979E-AC0A8BE2AEFD}"/>
              </a:ext>
            </a:extLst>
          </p:cNvPr>
          <p:cNvSpPr/>
          <p:nvPr userDrawn="1"/>
        </p:nvSpPr>
        <p:spPr>
          <a:xfrm>
            <a:off x="6430771"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0E7899F8-DBAB-4DCC-857C-94A3CF0FE542}"/>
              </a:ext>
            </a:extLst>
          </p:cNvPr>
          <p:cNvSpPr/>
          <p:nvPr userDrawn="1"/>
        </p:nvSpPr>
        <p:spPr>
          <a:xfrm>
            <a:off x="8802995"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B41C8F6-B68C-4B34-A1EC-848B6301BE02}"/>
              </a:ext>
            </a:extLst>
          </p:cNvPr>
          <p:cNvSpPr>
            <a:spLocks noGrp="1"/>
          </p:cNvSpPr>
          <p:nvPr>
            <p:ph type="title" hasCustomPrompt="1"/>
          </p:nvPr>
        </p:nvSpPr>
        <p:spPr>
          <a:xfrm>
            <a:off x="2452698" y="1566777"/>
            <a:ext cx="7286604" cy="634323"/>
          </a:xfrm>
        </p:spPr>
        <p:txBody>
          <a:bodyPr anchor="t">
            <a:normAutofit/>
          </a:bodyPr>
          <a:lstStyle>
            <a:lvl1pPr algn="ctr">
              <a:lnSpc>
                <a:spcPct val="125000"/>
              </a:lnSpc>
              <a:defRPr sz="2800"/>
            </a:lvl1pPr>
          </a:lstStyle>
          <a:p>
            <a:r>
              <a:rPr lang="en-US" dirty="0"/>
              <a:t>Click to add title</a:t>
            </a:r>
          </a:p>
        </p:txBody>
      </p:sp>
    </p:spTree>
    <p:extLst>
      <p:ext uri="{BB962C8B-B14F-4D97-AF65-F5344CB8AC3E}">
        <p14:creationId xmlns:p14="http://schemas.microsoft.com/office/powerpoint/2010/main" val="171406022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he Full Team">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6B7C369-B3B1-47DB-AFB5-4A2FA0A0469C}"/>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a:extLst>
              <a:ext uri="{FF2B5EF4-FFF2-40B4-BE49-F238E27FC236}">
                <a16:creationId xmlns:a16="http://schemas.microsoft.com/office/drawing/2014/main" id="{26EDB6E9-4285-4C1C-9752-2D43D60780B6}"/>
              </a:ext>
            </a:extLst>
          </p:cNvPr>
          <p:cNvSpPr>
            <a:spLocks noGrp="1"/>
          </p:cNvSpPr>
          <p:nvPr>
            <p:ph type="dt" sz="half" idx="10"/>
          </p:nvPr>
        </p:nvSpPr>
        <p:spPr/>
        <p:txBody>
          <a:bodyPr/>
          <a:lstStyle/>
          <a:p>
            <a:r>
              <a:rPr lang="en-US"/>
              <a:t>8/06/20XX</a:t>
            </a:r>
            <a:endParaRPr lang="en-US" dirty="0"/>
          </a:p>
        </p:txBody>
      </p:sp>
      <p:sp>
        <p:nvSpPr>
          <p:cNvPr id="4" name="Footer Placeholder 3">
            <a:extLst>
              <a:ext uri="{FF2B5EF4-FFF2-40B4-BE49-F238E27FC236}">
                <a16:creationId xmlns:a16="http://schemas.microsoft.com/office/drawing/2014/main" id="{B52EDB06-237E-4E77-B217-FD0E19A41086}"/>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A0BACDA0-CD42-4B14-A524-FF6FF7E28A6A}"/>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11" name="Rectangle 10">
            <a:extLst>
              <a:ext uri="{FF2B5EF4-FFF2-40B4-BE49-F238E27FC236}">
                <a16:creationId xmlns:a16="http://schemas.microsoft.com/office/drawing/2014/main" id="{C8C5DE79-8AB4-425F-A9CB-B17901806732}"/>
              </a:ext>
            </a:extLst>
          </p:cNvPr>
          <p:cNvSpPr/>
          <p:nvPr userDrawn="1"/>
        </p:nvSpPr>
        <p:spPr>
          <a:xfrm>
            <a:off x="739302" y="739302"/>
            <a:ext cx="10713396" cy="5379396"/>
          </a:xfrm>
          <a:prstGeom prst="rect">
            <a:avLst/>
          </a:prstGeom>
          <a:solidFill>
            <a:schemeClr val="bg2">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ext Placeholder 10">
            <a:extLst>
              <a:ext uri="{FF2B5EF4-FFF2-40B4-BE49-F238E27FC236}">
                <a16:creationId xmlns:a16="http://schemas.microsoft.com/office/drawing/2014/main" id="{A8FDD580-B69C-4AF1-9C0C-1CF94ECEB278}"/>
              </a:ext>
            </a:extLst>
          </p:cNvPr>
          <p:cNvSpPr>
            <a:spLocks noGrp="1"/>
          </p:cNvSpPr>
          <p:nvPr>
            <p:ph type="body" sz="quarter" idx="18" hasCustomPrompt="1"/>
          </p:nvPr>
        </p:nvSpPr>
        <p:spPr>
          <a:xfrm>
            <a:off x="1418477" y="5098599"/>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32" name="Text Placeholder 10">
            <a:extLst>
              <a:ext uri="{FF2B5EF4-FFF2-40B4-BE49-F238E27FC236}">
                <a16:creationId xmlns:a16="http://schemas.microsoft.com/office/drawing/2014/main" id="{7A72E08F-5B05-415B-A503-4CED86D11FE1}"/>
              </a:ext>
            </a:extLst>
          </p:cNvPr>
          <p:cNvSpPr>
            <a:spLocks noGrp="1"/>
          </p:cNvSpPr>
          <p:nvPr>
            <p:ph type="body" sz="quarter" idx="19" hasCustomPrompt="1"/>
          </p:nvPr>
        </p:nvSpPr>
        <p:spPr>
          <a:xfrm>
            <a:off x="1418477" y="5414833"/>
            <a:ext cx="2118414" cy="33211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36" name="Text Placeholder 10">
            <a:extLst>
              <a:ext uri="{FF2B5EF4-FFF2-40B4-BE49-F238E27FC236}">
                <a16:creationId xmlns:a16="http://schemas.microsoft.com/office/drawing/2014/main" id="{02D7BE41-1227-4D94-AC6E-F4D007491740}"/>
              </a:ext>
            </a:extLst>
          </p:cNvPr>
          <p:cNvSpPr>
            <a:spLocks noGrp="1"/>
          </p:cNvSpPr>
          <p:nvPr>
            <p:ph type="body" sz="quarter" idx="23" hasCustomPrompt="1"/>
          </p:nvPr>
        </p:nvSpPr>
        <p:spPr>
          <a:xfrm>
            <a:off x="3839016" y="5098599"/>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37" name="Text Placeholder 10">
            <a:extLst>
              <a:ext uri="{FF2B5EF4-FFF2-40B4-BE49-F238E27FC236}">
                <a16:creationId xmlns:a16="http://schemas.microsoft.com/office/drawing/2014/main" id="{C7E8138A-A795-4EF2-B1FF-1A36693A3593}"/>
              </a:ext>
            </a:extLst>
          </p:cNvPr>
          <p:cNvSpPr>
            <a:spLocks noGrp="1"/>
          </p:cNvSpPr>
          <p:nvPr>
            <p:ph type="body" sz="quarter" idx="24" hasCustomPrompt="1"/>
          </p:nvPr>
        </p:nvSpPr>
        <p:spPr>
          <a:xfrm>
            <a:off x="3839016" y="5414833"/>
            <a:ext cx="2118414" cy="33211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38" name="Text Placeholder 10">
            <a:extLst>
              <a:ext uri="{FF2B5EF4-FFF2-40B4-BE49-F238E27FC236}">
                <a16:creationId xmlns:a16="http://schemas.microsoft.com/office/drawing/2014/main" id="{77F66B66-F2E4-439A-A7DF-A9A64B0DF7BB}"/>
              </a:ext>
            </a:extLst>
          </p:cNvPr>
          <p:cNvSpPr>
            <a:spLocks noGrp="1"/>
          </p:cNvSpPr>
          <p:nvPr>
            <p:ph type="body" sz="quarter" idx="25" hasCustomPrompt="1"/>
          </p:nvPr>
        </p:nvSpPr>
        <p:spPr>
          <a:xfrm>
            <a:off x="6259555" y="5098599"/>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39" name="Text Placeholder 10">
            <a:extLst>
              <a:ext uri="{FF2B5EF4-FFF2-40B4-BE49-F238E27FC236}">
                <a16:creationId xmlns:a16="http://schemas.microsoft.com/office/drawing/2014/main" id="{13CDFA66-0739-48E3-97B6-F63F13A0A838}"/>
              </a:ext>
            </a:extLst>
          </p:cNvPr>
          <p:cNvSpPr>
            <a:spLocks noGrp="1"/>
          </p:cNvSpPr>
          <p:nvPr>
            <p:ph type="body" sz="quarter" idx="26" hasCustomPrompt="1"/>
          </p:nvPr>
        </p:nvSpPr>
        <p:spPr>
          <a:xfrm>
            <a:off x="6259555" y="5414833"/>
            <a:ext cx="2118414" cy="33211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40" name="Text Placeholder 10">
            <a:extLst>
              <a:ext uri="{FF2B5EF4-FFF2-40B4-BE49-F238E27FC236}">
                <a16:creationId xmlns:a16="http://schemas.microsoft.com/office/drawing/2014/main" id="{B4EE4B66-F80E-45BB-B2FE-CC11E1FBAF24}"/>
              </a:ext>
            </a:extLst>
          </p:cNvPr>
          <p:cNvSpPr>
            <a:spLocks noGrp="1"/>
          </p:cNvSpPr>
          <p:nvPr>
            <p:ph type="body" sz="quarter" idx="27" hasCustomPrompt="1"/>
          </p:nvPr>
        </p:nvSpPr>
        <p:spPr>
          <a:xfrm>
            <a:off x="8680094" y="5098599"/>
            <a:ext cx="2118415"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41" name="Text Placeholder 10">
            <a:extLst>
              <a:ext uri="{FF2B5EF4-FFF2-40B4-BE49-F238E27FC236}">
                <a16:creationId xmlns:a16="http://schemas.microsoft.com/office/drawing/2014/main" id="{51F734C1-F867-4FB6-A239-D99ED9E4C54D}"/>
              </a:ext>
            </a:extLst>
          </p:cNvPr>
          <p:cNvSpPr>
            <a:spLocks noGrp="1"/>
          </p:cNvSpPr>
          <p:nvPr>
            <p:ph type="body" sz="quarter" idx="28" hasCustomPrompt="1"/>
          </p:nvPr>
        </p:nvSpPr>
        <p:spPr>
          <a:xfrm>
            <a:off x="8680094" y="5414833"/>
            <a:ext cx="2118415" cy="33211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62" name="Picture Placeholder 9">
            <a:extLst>
              <a:ext uri="{FF2B5EF4-FFF2-40B4-BE49-F238E27FC236}">
                <a16:creationId xmlns:a16="http://schemas.microsoft.com/office/drawing/2014/main" id="{11E88FD1-69BB-4254-81B8-7B383CE8D2D0}"/>
              </a:ext>
            </a:extLst>
          </p:cNvPr>
          <p:cNvSpPr>
            <a:spLocks noGrp="1"/>
          </p:cNvSpPr>
          <p:nvPr>
            <p:ph type="pic" sz="quarter" idx="29" hasCustomPrompt="1"/>
          </p:nvPr>
        </p:nvSpPr>
        <p:spPr>
          <a:xfrm>
            <a:off x="2002390" y="2327255"/>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63" name="Text Placeholder 10">
            <a:extLst>
              <a:ext uri="{FF2B5EF4-FFF2-40B4-BE49-F238E27FC236}">
                <a16:creationId xmlns:a16="http://schemas.microsoft.com/office/drawing/2014/main" id="{E6EBB7F2-ABDB-41F2-8A6B-93196276ABF5}"/>
              </a:ext>
            </a:extLst>
          </p:cNvPr>
          <p:cNvSpPr>
            <a:spLocks noGrp="1"/>
          </p:cNvSpPr>
          <p:nvPr>
            <p:ph type="body" sz="quarter" idx="30" hasCustomPrompt="1"/>
          </p:nvPr>
        </p:nvSpPr>
        <p:spPr>
          <a:xfrm>
            <a:off x="1418477" y="3263610"/>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64" name="Text Placeholder 10">
            <a:extLst>
              <a:ext uri="{FF2B5EF4-FFF2-40B4-BE49-F238E27FC236}">
                <a16:creationId xmlns:a16="http://schemas.microsoft.com/office/drawing/2014/main" id="{4D66759F-DBAD-46B4-929C-18F2FB541B00}"/>
              </a:ext>
            </a:extLst>
          </p:cNvPr>
          <p:cNvSpPr>
            <a:spLocks noGrp="1"/>
          </p:cNvSpPr>
          <p:nvPr>
            <p:ph type="body" sz="quarter" idx="31" hasCustomPrompt="1"/>
          </p:nvPr>
        </p:nvSpPr>
        <p:spPr>
          <a:xfrm>
            <a:off x="1418477" y="3579845"/>
            <a:ext cx="2118414" cy="390545"/>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68" name="Text Placeholder 10">
            <a:extLst>
              <a:ext uri="{FF2B5EF4-FFF2-40B4-BE49-F238E27FC236}">
                <a16:creationId xmlns:a16="http://schemas.microsoft.com/office/drawing/2014/main" id="{07D90C20-BFF7-4D04-AD95-1861DF74509F}"/>
              </a:ext>
            </a:extLst>
          </p:cNvPr>
          <p:cNvSpPr>
            <a:spLocks noGrp="1"/>
          </p:cNvSpPr>
          <p:nvPr>
            <p:ph type="body" sz="quarter" idx="35" hasCustomPrompt="1"/>
          </p:nvPr>
        </p:nvSpPr>
        <p:spPr>
          <a:xfrm>
            <a:off x="3839016" y="3263610"/>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69" name="Text Placeholder 10">
            <a:extLst>
              <a:ext uri="{FF2B5EF4-FFF2-40B4-BE49-F238E27FC236}">
                <a16:creationId xmlns:a16="http://schemas.microsoft.com/office/drawing/2014/main" id="{EF54F366-5FD7-4707-A0E3-FAFA53156C29}"/>
              </a:ext>
            </a:extLst>
          </p:cNvPr>
          <p:cNvSpPr>
            <a:spLocks noGrp="1"/>
          </p:cNvSpPr>
          <p:nvPr>
            <p:ph type="body" sz="quarter" idx="36" hasCustomPrompt="1"/>
          </p:nvPr>
        </p:nvSpPr>
        <p:spPr>
          <a:xfrm>
            <a:off x="3839016" y="3579845"/>
            <a:ext cx="2118414" cy="390545"/>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70" name="Text Placeholder 10">
            <a:extLst>
              <a:ext uri="{FF2B5EF4-FFF2-40B4-BE49-F238E27FC236}">
                <a16:creationId xmlns:a16="http://schemas.microsoft.com/office/drawing/2014/main" id="{A51158F4-509A-44E4-A601-2CD7AEDE7380}"/>
              </a:ext>
            </a:extLst>
          </p:cNvPr>
          <p:cNvSpPr>
            <a:spLocks noGrp="1"/>
          </p:cNvSpPr>
          <p:nvPr>
            <p:ph type="body" sz="quarter" idx="37" hasCustomPrompt="1"/>
          </p:nvPr>
        </p:nvSpPr>
        <p:spPr>
          <a:xfrm>
            <a:off x="6259555" y="3263610"/>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71" name="Text Placeholder 10">
            <a:extLst>
              <a:ext uri="{FF2B5EF4-FFF2-40B4-BE49-F238E27FC236}">
                <a16:creationId xmlns:a16="http://schemas.microsoft.com/office/drawing/2014/main" id="{DA9AC8DA-4C66-4D66-9075-59DC95E2AC33}"/>
              </a:ext>
            </a:extLst>
          </p:cNvPr>
          <p:cNvSpPr>
            <a:spLocks noGrp="1"/>
          </p:cNvSpPr>
          <p:nvPr>
            <p:ph type="body" sz="quarter" idx="38" hasCustomPrompt="1"/>
          </p:nvPr>
        </p:nvSpPr>
        <p:spPr>
          <a:xfrm>
            <a:off x="6259555" y="3579845"/>
            <a:ext cx="2118414" cy="390545"/>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72" name="Text Placeholder 10">
            <a:extLst>
              <a:ext uri="{FF2B5EF4-FFF2-40B4-BE49-F238E27FC236}">
                <a16:creationId xmlns:a16="http://schemas.microsoft.com/office/drawing/2014/main" id="{F3A598D9-D412-4C15-A31C-3A4842B32E1F}"/>
              </a:ext>
            </a:extLst>
          </p:cNvPr>
          <p:cNvSpPr>
            <a:spLocks noGrp="1"/>
          </p:cNvSpPr>
          <p:nvPr>
            <p:ph type="body" sz="quarter" idx="39" hasCustomPrompt="1"/>
          </p:nvPr>
        </p:nvSpPr>
        <p:spPr>
          <a:xfrm>
            <a:off x="8680094" y="3263610"/>
            <a:ext cx="2118415"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73" name="Text Placeholder 10">
            <a:extLst>
              <a:ext uri="{FF2B5EF4-FFF2-40B4-BE49-F238E27FC236}">
                <a16:creationId xmlns:a16="http://schemas.microsoft.com/office/drawing/2014/main" id="{14A0A9AD-40F7-4203-917C-8BFBF4FCF2C0}"/>
              </a:ext>
            </a:extLst>
          </p:cNvPr>
          <p:cNvSpPr>
            <a:spLocks noGrp="1"/>
          </p:cNvSpPr>
          <p:nvPr>
            <p:ph type="body" sz="quarter" idx="40" hasCustomPrompt="1"/>
          </p:nvPr>
        </p:nvSpPr>
        <p:spPr>
          <a:xfrm>
            <a:off x="8680094" y="3579845"/>
            <a:ext cx="2118415" cy="390545"/>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74" name="Rectangle 73">
            <a:extLst>
              <a:ext uri="{FF2B5EF4-FFF2-40B4-BE49-F238E27FC236}">
                <a16:creationId xmlns:a16="http://schemas.microsoft.com/office/drawing/2014/main" id="{129E220D-4268-4E0B-B292-D87F92DF6ED3}"/>
              </a:ext>
            </a:extLst>
          </p:cNvPr>
          <p:cNvSpPr/>
          <p:nvPr userDrawn="1"/>
        </p:nvSpPr>
        <p:spPr>
          <a:xfrm>
            <a:off x="1947081" y="2272648"/>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Picture Placeholder 9">
            <a:extLst>
              <a:ext uri="{FF2B5EF4-FFF2-40B4-BE49-F238E27FC236}">
                <a16:creationId xmlns:a16="http://schemas.microsoft.com/office/drawing/2014/main" id="{2DB6BDC2-D18B-4AF7-9B33-2FB86D67A64A}"/>
              </a:ext>
            </a:extLst>
          </p:cNvPr>
          <p:cNvSpPr>
            <a:spLocks noGrp="1"/>
          </p:cNvSpPr>
          <p:nvPr>
            <p:ph type="pic" sz="quarter" idx="41" hasCustomPrompt="1"/>
          </p:nvPr>
        </p:nvSpPr>
        <p:spPr>
          <a:xfrm>
            <a:off x="2002390" y="4154796"/>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79" name="Rectangle 78">
            <a:extLst>
              <a:ext uri="{FF2B5EF4-FFF2-40B4-BE49-F238E27FC236}">
                <a16:creationId xmlns:a16="http://schemas.microsoft.com/office/drawing/2014/main" id="{CB9D855A-B11D-44DC-BBE1-7BA68BD18E68}"/>
              </a:ext>
            </a:extLst>
          </p:cNvPr>
          <p:cNvSpPr/>
          <p:nvPr userDrawn="1"/>
        </p:nvSpPr>
        <p:spPr>
          <a:xfrm>
            <a:off x="1947081" y="4100189"/>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 name="Picture Placeholder 9">
            <a:extLst>
              <a:ext uri="{FF2B5EF4-FFF2-40B4-BE49-F238E27FC236}">
                <a16:creationId xmlns:a16="http://schemas.microsoft.com/office/drawing/2014/main" id="{D12B69C6-4468-4017-A141-0864B9065E88}"/>
              </a:ext>
            </a:extLst>
          </p:cNvPr>
          <p:cNvSpPr>
            <a:spLocks noGrp="1"/>
          </p:cNvSpPr>
          <p:nvPr>
            <p:ph type="pic" sz="quarter" idx="42" hasCustomPrompt="1"/>
          </p:nvPr>
        </p:nvSpPr>
        <p:spPr>
          <a:xfrm>
            <a:off x="4422929" y="2319234"/>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81" name="Rectangle 80">
            <a:extLst>
              <a:ext uri="{FF2B5EF4-FFF2-40B4-BE49-F238E27FC236}">
                <a16:creationId xmlns:a16="http://schemas.microsoft.com/office/drawing/2014/main" id="{E874C203-B833-4D0D-9674-D25DFA3F9606}"/>
              </a:ext>
            </a:extLst>
          </p:cNvPr>
          <p:cNvSpPr/>
          <p:nvPr userDrawn="1"/>
        </p:nvSpPr>
        <p:spPr>
          <a:xfrm>
            <a:off x="4367620" y="2264627"/>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Picture Placeholder 9">
            <a:extLst>
              <a:ext uri="{FF2B5EF4-FFF2-40B4-BE49-F238E27FC236}">
                <a16:creationId xmlns:a16="http://schemas.microsoft.com/office/drawing/2014/main" id="{0B83E94D-7A2E-4F82-9F6F-414BB1EE1F9D}"/>
              </a:ext>
            </a:extLst>
          </p:cNvPr>
          <p:cNvSpPr>
            <a:spLocks noGrp="1"/>
          </p:cNvSpPr>
          <p:nvPr>
            <p:ph type="pic" sz="quarter" idx="43" hasCustomPrompt="1"/>
          </p:nvPr>
        </p:nvSpPr>
        <p:spPr>
          <a:xfrm>
            <a:off x="4422929" y="4146775"/>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83" name="Rectangle 82">
            <a:extLst>
              <a:ext uri="{FF2B5EF4-FFF2-40B4-BE49-F238E27FC236}">
                <a16:creationId xmlns:a16="http://schemas.microsoft.com/office/drawing/2014/main" id="{454DE692-CD53-4D36-9E21-EDBFA9779183}"/>
              </a:ext>
            </a:extLst>
          </p:cNvPr>
          <p:cNvSpPr/>
          <p:nvPr userDrawn="1"/>
        </p:nvSpPr>
        <p:spPr>
          <a:xfrm>
            <a:off x="4367620" y="4092168"/>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4" name="Picture Placeholder 9">
            <a:extLst>
              <a:ext uri="{FF2B5EF4-FFF2-40B4-BE49-F238E27FC236}">
                <a16:creationId xmlns:a16="http://schemas.microsoft.com/office/drawing/2014/main" id="{722A2533-C7FE-4FF8-88EA-CC5A72E587E0}"/>
              </a:ext>
            </a:extLst>
          </p:cNvPr>
          <p:cNvSpPr>
            <a:spLocks noGrp="1"/>
          </p:cNvSpPr>
          <p:nvPr>
            <p:ph type="pic" sz="quarter" idx="44" hasCustomPrompt="1"/>
          </p:nvPr>
        </p:nvSpPr>
        <p:spPr>
          <a:xfrm>
            <a:off x="6843468" y="2323944"/>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85" name="Rectangle 84">
            <a:extLst>
              <a:ext uri="{FF2B5EF4-FFF2-40B4-BE49-F238E27FC236}">
                <a16:creationId xmlns:a16="http://schemas.microsoft.com/office/drawing/2014/main" id="{60564730-564F-4992-974D-020B105689EE}"/>
              </a:ext>
            </a:extLst>
          </p:cNvPr>
          <p:cNvSpPr/>
          <p:nvPr userDrawn="1"/>
        </p:nvSpPr>
        <p:spPr>
          <a:xfrm>
            <a:off x="6788159" y="2269337"/>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Picture Placeholder 9">
            <a:extLst>
              <a:ext uri="{FF2B5EF4-FFF2-40B4-BE49-F238E27FC236}">
                <a16:creationId xmlns:a16="http://schemas.microsoft.com/office/drawing/2014/main" id="{3FF1C129-85E6-40AA-8026-14C47F0F038C}"/>
              </a:ext>
            </a:extLst>
          </p:cNvPr>
          <p:cNvSpPr>
            <a:spLocks noGrp="1"/>
          </p:cNvSpPr>
          <p:nvPr>
            <p:ph type="pic" sz="quarter" idx="45" hasCustomPrompt="1"/>
          </p:nvPr>
        </p:nvSpPr>
        <p:spPr>
          <a:xfrm>
            <a:off x="6843468" y="4151485"/>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87" name="Rectangle 86">
            <a:extLst>
              <a:ext uri="{FF2B5EF4-FFF2-40B4-BE49-F238E27FC236}">
                <a16:creationId xmlns:a16="http://schemas.microsoft.com/office/drawing/2014/main" id="{3E7D63A3-3C58-4F80-B353-C26650B97F55}"/>
              </a:ext>
            </a:extLst>
          </p:cNvPr>
          <p:cNvSpPr/>
          <p:nvPr userDrawn="1"/>
        </p:nvSpPr>
        <p:spPr>
          <a:xfrm>
            <a:off x="6788159" y="4096878"/>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8" name="Picture Placeholder 9">
            <a:extLst>
              <a:ext uri="{FF2B5EF4-FFF2-40B4-BE49-F238E27FC236}">
                <a16:creationId xmlns:a16="http://schemas.microsoft.com/office/drawing/2014/main" id="{C78943C0-07AD-428D-A010-64CDDC815654}"/>
              </a:ext>
            </a:extLst>
          </p:cNvPr>
          <p:cNvSpPr>
            <a:spLocks noGrp="1"/>
          </p:cNvSpPr>
          <p:nvPr>
            <p:ph type="pic" sz="quarter" idx="46" hasCustomPrompt="1"/>
          </p:nvPr>
        </p:nvSpPr>
        <p:spPr>
          <a:xfrm>
            <a:off x="9264007" y="2315923"/>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89" name="Rectangle 88">
            <a:extLst>
              <a:ext uri="{FF2B5EF4-FFF2-40B4-BE49-F238E27FC236}">
                <a16:creationId xmlns:a16="http://schemas.microsoft.com/office/drawing/2014/main" id="{44D0D2B8-EB2F-407A-A7DF-29BF878D0C97}"/>
              </a:ext>
            </a:extLst>
          </p:cNvPr>
          <p:cNvSpPr/>
          <p:nvPr userDrawn="1"/>
        </p:nvSpPr>
        <p:spPr>
          <a:xfrm>
            <a:off x="9208698" y="2261316"/>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0" name="Picture Placeholder 9">
            <a:extLst>
              <a:ext uri="{FF2B5EF4-FFF2-40B4-BE49-F238E27FC236}">
                <a16:creationId xmlns:a16="http://schemas.microsoft.com/office/drawing/2014/main" id="{9F5D0399-2186-4D0F-B2B6-FB29536013E2}"/>
              </a:ext>
            </a:extLst>
          </p:cNvPr>
          <p:cNvSpPr>
            <a:spLocks noGrp="1"/>
          </p:cNvSpPr>
          <p:nvPr>
            <p:ph type="pic" sz="quarter" idx="47" hasCustomPrompt="1"/>
          </p:nvPr>
        </p:nvSpPr>
        <p:spPr>
          <a:xfrm>
            <a:off x="9264007" y="4143464"/>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91" name="Rectangle 90">
            <a:extLst>
              <a:ext uri="{FF2B5EF4-FFF2-40B4-BE49-F238E27FC236}">
                <a16:creationId xmlns:a16="http://schemas.microsoft.com/office/drawing/2014/main" id="{A161A1AC-702C-4209-BE7C-E51F7434B5B5}"/>
              </a:ext>
            </a:extLst>
          </p:cNvPr>
          <p:cNvSpPr/>
          <p:nvPr userDrawn="1"/>
        </p:nvSpPr>
        <p:spPr>
          <a:xfrm>
            <a:off x="9208698" y="4088857"/>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Title 1">
            <a:extLst>
              <a:ext uri="{FF2B5EF4-FFF2-40B4-BE49-F238E27FC236}">
                <a16:creationId xmlns:a16="http://schemas.microsoft.com/office/drawing/2014/main" id="{8ADA00ED-298B-444A-A7F5-508EDBA56FC5}"/>
              </a:ext>
            </a:extLst>
          </p:cNvPr>
          <p:cNvSpPr>
            <a:spLocks noGrp="1"/>
          </p:cNvSpPr>
          <p:nvPr>
            <p:ph type="title" hasCustomPrompt="1"/>
          </p:nvPr>
        </p:nvSpPr>
        <p:spPr>
          <a:xfrm>
            <a:off x="2452698" y="1187753"/>
            <a:ext cx="7286604" cy="634323"/>
          </a:xfrm>
        </p:spPr>
        <p:txBody>
          <a:bodyPr anchor="t">
            <a:normAutofit/>
          </a:bodyPr>
          <a:lstStyle>
            <a:lvl1pPr algn="ctr">
              <a:lnSpc>
                <a:spcPct val="125000"/>
              </a:lnSpc>
              <a:defRPr sz="2800"/>
            </a:lvl1pPr>
          </a:lstStyle>
          <a:p>
            <a:r>
              <a:rPr lang="en-US" dirty="0"/>
              <a:t>Click to add title</a:t>
            </a:r>
          </a:p>
        </p:txBody>
      </p:sp>
    </p:spTree>
    <p:extLst>
      <p:ext uri="{BB962C8B-B14F-4D97-AF65-F5344CB8AC3E}">
        <p14:creationId xmlns:p14="http://schemas.microsoft.com/office/powerpoint/2010/main" val="19778866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undin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FBC2989-2CED-47FB-8D23-FF60F2561EAD}"/>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a:extLst>
              <a:ext uri="{FF2B5EF4-FFF2-40B4-BE49-F238E27FC236}">
                <a16:creationId xmlns:a16="http://schemas.microsoft.com/office/drawing/2014/main" id="{BA429704-4AB7-47AB-8C1F-4C2E4C99A10E}"/>
              </a:ext>
            </a:extLst>
          </p:cNvPr>
          <p:cNvSpPr>
            <a:spLocks noGrp="1"/>
          </p:cNvSpPr>
          <p:nvPr>
            <p:ph type="dt" sz="half" idx="10"/>
          </p:nvPr>
        </p:nvSpPr>
        <p:spPr/>
        <p:txBody>
          <a:bodyPr/>
          <a:lstStyle/>
          <a:p>
            <a:r>
              <a:rPr lang="en-US"/>
              <a:t>8/06/20XX</a:t>
            </a:r>
            <a:endParaRPr lang="en-US" dirty="0"/>
          </a:p>
        </p:txBody>
      </p:sp>
      <p:sp>
        <p:nvSpPr>
          <p:cNvPr id="4" name="Footer Placeholder 3">
            <a:extLst>
              <a:ext uri="{FF2B5EF4-FFF2-40B4-BE49-F238E27FC236}">
                <a16:creationId xmlns:a16="http://schemas.microsoft.com/office/drawing/2014/main" id="{B0348280-3106-454C-9D69-9BD1267B1811}"/>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09426433-6916-408B-BE80-EB35C693077C}"/>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34" name="Rectangle 33">
            <a:extLst>
              <a:ext uri="{FF2B5EF4-FFF2-40B4-BE49-F238E27FC236}">
                <a16:creationId xmlns:a16="http://schemas.microsoft.com/office/drawing/2014/main" id="{137D1BF6-CA32-48D3-B8AE-5D5C621A7EB5}"/>
              </a:ext>
              <a:ext uri="{C183D7F6-B498-43B3-948B-1728B52AA6E4}">
                <adec:decorative xmlns:adec="http://schemas.microsoft.com/office/drawing/2017/decorative" val="1"/>
              </a:ext>
            </a:extLst>
          </p:cNvPr>
          <p:cNvSpPr/>
          <p:nvPr userDrawn="1"/>
        </p:nvSpPr>
        <p:spPr>
          <a:xfrm>
            <a:off x="0" y="0"/>
            <a:ext cx="12192000" cy="6858000"/>
          </a:xfrm>
          <a:prstGeom prst="rect">
            <a:avLst/>
          </a:prstGeom>
          <a:solidFill>
            <a:schemeClr val="accent2">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 Placeholder 14">
            <a:extLst>
              <a:ext uri="{FF2B5EF4-FFF2-40B4-BE49-F238E27FC236}">
                <a16:creationId xmlns:a16="http://schemas.microsoft.com/office/drawing/2014/main" id="{F57E488F-AD89-4213-9093-5646DF323A25}"/>
              </a:ext>
            </a:extLst>
          </p:cNvPr>
          <p:cNvSpPr>
            <a:spLocks noGrp="1"/>
          </p:cNvSpPr>
          <p:nvPr>
            <p:ph type="body" sz="quarter" idx="13" hasCustomPrompt="1"/>
          </p:nvPr>
        </p:nvSpPr>
        <p:spPr>
          <a:xfrm>
            <a:off x="900511" y="4114240"/>
            <a:ext cx="2382386" cy="613702"/>
          </a:xfrm>
          <a:prstGeom prst="rect">
            <a:avLst/>
          </a:prstGeom>
        </p:spPr>
        <p:txBody>
          <a:bodyPr anchor="b">
            <a:normAutofit/>
          </a:bodyPr>
          <a:lstStyle>
            <a:lvl1pPr marL="0" indent="0" algn="ctr">
              <a:lnSpc>
                <a:spcPct val="100000"/>
              </a:lnSpc>
              <a:spcBef>
                <a:spcPts val="0"/>
              </a:spcBef>
              <a:spcAft>
                <a:spcPts val="0"/>
              </a:spcAft>
              <a:buNone/>
              <a:defRPr sz="1600" cap="all" spc="200" baseline="0">
                <a:solidFill>
                  <a:schemeClr val="accent4"/>
                </a:solidFill>
                <a:latin typeface="+mj-lt"/>
              </a:defRPr>
            </a:lvl1pPr>
          </a:lstStyle>
          <a:p>
            <a:pPr lvl="0"/>
            <a:r>
              <a:rPr lang="en-US"/>
              <a:t>Click to add title</a:t>
            </a:r>
          </a:p>
        </p:txBody>
      </p:sp>
      <p:sp>
        <p:nvSpPr>
          <p:cNvPr id="20" name="Text Placeholder 14">
            <a:extLst>
              <a:ext uri="{FF2B5EF4-FFF2-40B4-BE49-F238E27FC236}">
                <a16:creationId xmlns:a16="http://schemas.microsoft.com/office/drawing/2014/main" id="{E31C9DEB-43A3-4514-9EB8-2CE147497B96}"/>
              </a:ext>
            </a:extLst>
          </p:cNvPr>
          <p:cNvSpPr>
            <a:spLocks noGrp="1"/>
          </p:cNvSpPr>
          <p:nvPr>
            <p:ph type="body" sz="quarter" idx="15" hasCustomPrompt="1"/>
          </p:nvPr>
        </p:nvSpPr>
        <p:spPr>
          <a:xfrm>
            <a:off x="900511" y="4733168"/>
            <a:ext cx="2382386" cy="857935"/>
          </a:xfrm>
          <a:prstGeom prst="rect">
            <a:avLst/>
          </a:prstGeom>
        </p:spPr>
        <p:txBody>
          <a:bodyPr>
            <a:normAutofit/>
          </a:bodyPr>
          <a:lstStyle>
            <a:lvl1pPr marL="0" indent="0" algn="ctr">
              <a:lnSpc>
                <a:spcPct val="125000"/>
              </a:lnSpc>
              <a:spcBef>
                <a:spcPts val="0"/>
              </a:spcBef>
              <a:buNone/>
              <a:defRPr sz="1400" cap="none" spc="100" baseline="0">
                <a:solidFill>
                  <a:schemeClr val="bg1"/>
                </a:solidFill>
                <a:latin typeface="+mn-lt"/>
              </a:defRPr>
            </a:lvl1pPr>
          </a:lstStyle>
          <a:p>
            <a:pPr lvl="0"/>
            <a:r>
              <a:rPr lang="en-US"/>
              <a:t>Click to add text</a:t>
            </a:r>
          </a:p>
        </p:txBody>
      </p:sp>
      <p:sp>
        <p:nvSpPr>
          <p:cNvPr id="21" name="Text Placeholder 14">
            <a:extLst>
              <a:ext uri="{FF2B5EF4-FFF2-40B4-BE49-F238E27FC236}">
                <a16:creationId xmlns:a16="http://schemas.microsoft.com/office/drawing/2014/main" id="{254EC399-E62D-401A-936C-2B26F8265F17}"/>
              </a:ext>
            </a:extLst>
          </p:cNvPr>
          <p:cNvSpPr>
            <a:spLocks noGrp="1"/>
          </p:cNvSpPr>
          <p:nvPr>
            <p:ph type="body" sz="quarter" idx="16" hasCustomPrompt="1"/>
          </p:nvPr>
        </p:nvSpPr>
        <p:spPr>
          <a:xfrm>
            <a:off x="3584039" y="4114240"/>
            <a:ext cx="2382386" cy="613702"/>
          </a:xfrm>
          <a:prstGeom prst="rect">
            <a:avLst/>
          </a:prstGeom>
        </p:spPr>
        <p:txBody>
          <a:bodyPr anchor="b">
            <a:normAutofit/>
          </a:bodyPr>
          <a:lstStyle>
            <a:lvl1pPr marL="0" indent="0" algn="ctr">
              <a:lnSpc>
                <a:spcPct val="100000"/>
              </a:lnSpc>
              <a:spcBef>
                <a:spcPts val="0"/>
              </a:spcBef>
              <a:spcAft>
                <a:spcPts val="0"/>
              </a:spcAft>
              <a:buNone/>
              <a:defRPr sz="1600" cap="all" spc="200" baseline="0">
                <a:solidFill>
                  <a:schemeClr val="accent3">
                    <a:lumMod val="60000"/>
                    <a:lumOff val="40000"/>
                  </a:schemeClr>
                </a:solidFill>
                <a:latin typeface="+mj-lt"/>
              </a:defRPr>
            </a:lvl1pPr>
          </a:lstStyle>
          <a:p>
            <a:pPr lvl="0"/>
            <a:r>
              <a:rPr lang="en-US"/>
              <a:t>Click to add title</a:t>
            </a:r>
          </a:p>
        </p:txBody>
      </p:sp>
      <p:sp>
        <p:nvSpPr>
          <p:cNvPr id="22" name="Text Placeholder 14">
            <a:extLst>
              <a:ext uri="{FF2B5EF4-FFF2-40B4-BE49-F238E27FC236}">
                <a16:creationId xmlns:a16="http://schemas.microsoft.com/office/drawing/2014/main" id="{4F49DC18-7C09-4FFC-98BF-DC17FCE6223B}"/>
              </a:ext>
            </a:extLst>
          </p:cNvPr>
          <p:cNvSpPr>
            <a:spLocks noGrp="1"/>
          </p:cNvSpPr>
          <p:nvPr>
            <p:ph type="body" sz="quarter" idx="17" hasCustomPrompt="1"/>
          </p:nvPr>
        </p:nvSpPr>
        <p:spPr>
          <a:xfrm>
            <a:off x="3584039" y="4733168"/>
            <a:ext cx="2382386" cy="857935"/>
          </a:xfrm>
          <a:prstGeom prst="rect">
            <a:avLst/>
          </a:prstGeom>
        </p:spPr>
        <p:txBody>
          <a:bodyPr>
            <a:normAutofit/>
          </a:bodyPr>
          <a:lstStyle>
            <a:lvl1pPr marL="0" indent="0" algn="ctr">
              <a:lnSpc>
                <a:spcPct val="125000"/>
              </a:lnSpc>
              <a:spcBef>
                <a:spcPts val="0"/>
              </a:spcBef>
              <a:buNone/>
              <a:defRPr sz="1400" cap="none" spc="100" baseline="0">
                <a:solidFill>
                  <a:schemeClr val="bg1"/>
                </a:solidFill>
                <a:latin typeface="+mn-lt"/>
              </a:defRPr>
            </a:lvl1pPr>
          </a:lstStyle>
          <a:p>
            <a:pPr lvl="0"/>
            <a:r>
              <a:rPr lang="en-US"/>
              <a:t>Click to add text</a:t>
            </a:r>
          </a:p>
        </p:txBody>
      </p:sp>
      <p:sp>
        <p:nvSpPr>
          <p:cNvPr id="23" name="Text Placeholder 14">
            <a:extLst>
              <a:ext uri="{FF2B5EF4-FFF2-40B4-BE49-F238E27FC236}">
                <a16:creationId xmlns:a16="http://schemas.microsoft.com/office/drawing/2014/main" id="{9D21F281-5009-4E28-B34E-218C36B33ABD}"/>
              </a:ext>
            </a:extLst>
          </p:cNvPr>
          <p:cNvSpPr>
            <a:spLocks noGrp="1"/>
          </p:cNvSpPr>
          <p:nvPr>
            <p:ph type="body" sz="quarter" idx="18" hasCustomPrompt="1"/>
          </p:nvPr>
        </p:nvSpPr>
        <p:spPr>
          <a:xfrm>
            <a:off x="6267567" y="4114240"/>
            <a:ext cx="2382386" cy="613702"/>
          </a:xfrm>
          <a:prstGeom prst="rect">
            <a:avLst/>
          </a:prstGeom>
        </p:spPr>
        <p:txBody>
          <a:bodyPr anchor="b">
            <a:normAutofit/>
          </a:bodyPr>
          <a:lstStyle>
            <a:lvl1pPr marL="0" indent="0" algn="ctr">
              <a:lnSpc>
                <a:spcPct val="100000"/>
              </a:lnSpc>
              <a:spcBef>
                <a:spcPts val="0"/>
              </a:spcBef>
              <a:spcAft>
                <a:spcPts val="0"/>
              </a:spcAft>
              <a:buNone/>
              <a:defRPr sz="1600" cap="all" spc="200" baseline="0">
                <a:solidFill>
                  <a:schemeClr val="accent5"/>
                </a:solidFill>
                <a:latin typeface="+mj-lt"/>
              </a:defRPr>
            </a:lvl1pPr>
          </a:lstStyle>
          <a:p>
            <a:pPr lvl="0"/>
            <a:r>
              <a:rPr lang="en-US"/>
              <a:t>Click to add title</a:t>
            </a:r>
          </a:p>
        </p:txBody>
      </p:sp>
      <p:sp>
        <p:nvSpPr>
          <p:cNvPr id="24" name="Text Placeholder 14">
            <a:extLst>
              <a:ext uri="{FF2B5EF4-FFF2-40B4-BE49-F238E27FC236}">
                <a16:creationId xmlns:a16="http://schemas.microsoft.com/office/drawing/2014/main" id="{75C2A3FB-F206-4ED3-A8BF-712D66D52D29}"/>
              </a:ext>
            </a:extLst>
          </p:cNvPr>
          <p:cNvSpPr>
            <a:spLocks noGrp="1"/>
          </p:cNvSpPr>
          <p:nvPr>
            <p:ph type="body" sz="quarter" idx="19" hasCustomPrompt="1"/>
          </p:nvPr>
        </p:nvSpPr>
        <p:spPr>
          <a:xfrm>
            <a:off x="6267567" y="4733168"/>
            <a:ext cx="2382386" cy="857935"/>
          </a:xfrm>
          <a:prstGeom prst="rect">
            <a:avLst/>
          </a:prstGeom>
        </p:spPr>
        <p:txBody>
          <a:bodyPr>
            <a:normAutofit/>
          </a:bodyPr>
          <a:lstStyle>
            <a:lvl1pPr marL="0" indent="0" algn="ctr">
              <a:lnSpc>
                <a:spcPct val="125000"/>
              </a:lnSpc>
              <a:spcBef>
                <a:spcPts val="0"/>
              </a:spcBef>
              <a:buNone/>
              <a:defRPr sz="1400" cap="none" spc="100" baseline="0">
                <a:solidFill>
                  <a:schemeClr val="bg1"/>
                </a:solidFill>
                <a:latin typeface="+mn-lt"/>
              </a:defRPr>
            </a:lvl1pPr>
          </a:lstStyle>
          <a:p>
            <a:pPr lvl="0"/>
            <a:r>
              <a:rPr lang="en-US"/>
              <a:t>Click to add text</a:t>
            </a:r>
          </a:p>
        </p:txBody>
      </p:sp>
      <p:sp>
        <p:nvSpPr>
          <p:cNvPr id="25" name="Text Placeholder 14">
            <a:extLst>
              <a:ext uri="{FF2B5EF4-FFF2-40B4-BE49-F238E27FC236}">
                <a16:creationId xmlns:a16="http://schemas.microsoft.com/office/drawing/2014/main" id="{433D1544-1248-444D-B0AC-C5B22E1D2638}"/>
              </a:ext>
            </a:extLst>
          </p:cNvPr>
          <p:cNvSpPr>
            <a:spLocks noGrp="1"/>
          </p:cNvSpPr>
          <p:nvPr>
            <p:ph type="body" sz="quarter" idx="20" hasCustomPrompt="1"/>
          </p:nvPr>
        </p:nvSpPr>
        <p:spPr>
          <a:xfrm>
            <a:off x="8951094" y="4114240"/>
            <a:ext cx="2382386" cy="613702"/>
          </a:xfrm>
          <a:prstGeom prst="rect">
            <a:avLst/>
          </a:prstGeom>
        </p:spPr>
        <p:txBody>
          <a:bodyPr anchor="b">
            <a:normAutofit/>
          </a:bodyPr>
          <a:lstStyle>
            <a:lvl1pPr marL="0" indent="0" algn="ctr">
              <a:lnSpc>
                <a:spcPct val="100000"/>
              </a:lnSpc>
              <a:spcBef>
                <a:spcPts val="0"/>
              </a:spcBef>
              <a:spcAft>
                <a:spcPts val="0"/>
              </a:spcAft>
              <a:buNone/>
              <a:defRPr sz="1600" cap="all" spc="200" baseline="0">
                <a:solidFill>
                  <a:schemeClr val="accent2">
                    <a:lumMod val="20000"/>
                    <a:lumOff val="80000"/>
                  </a:schemeClr>
                </a:solidFill>
                <a:latin typeface="+mj-lt"/>
              </a:defRPr>
            </a:lvl1pPr>
          </a:lstStyle>
          <a:p>
            <a:pPr lvl="0"/>
            <a:r>
              <a:rPr lang="en-US"/>
              <a:t>Click to add title</a:t>
            </a:r>
          </a:p>
        </p:txBody>
      </p:sp>
      <p:sp>
        <p:nvSpPr>
          <p:cNvPr id="26" name="Text Placeholder 14">
            <a:extLst>
              <a:ext uri="{FF2B5EF4-FFF2-40B4-BE49-F238E27FC236}">
                <a16:creationId xmlns:a16="http://schemas.microsoft.com/office/drawing/2014/main" id="{9F4FDF38-0969-49B5-BE15-AB7D41B68D28}"/>
              </a:ext>
            </a:extLst>
          </p:cNvPr>
          <p:cNvSpPr>
            <a:spLocks noGrp="1"/>
          </p:cNvSpPr>
          <p:nvPr>
            <p:ph type="body" sz="quarter" idx="21" hasCustomPrompt="1"/>
          </p:nvPr>
        </p:nvSpPr>
        <p:spPr>
          <a:xfrm>
            <a:off x="8951094" y="4733168"/>
            <a:ext cx="2382386" cy="857935"/>
          </a:xfrm>
          <a:prstGeom prst="rect">
            <a:avLst/>
          </a:prstGeom>
        </p:spPr>
        <p:txBody>
          <a:bodyPr>
            <a:normAutofit/>
          </a:bodyPr>
          <a:lstStyle>
            <a:lvl1pPr marL="0" indent="0" algn="ctr">
              <a:lnSpc>
                <a:spcPct val="125000"/>
              </a:lnSpc>
              <a:spcBef>
                <a:spcPts val="0"/>
              </a:spcBef>
              <a:buNone/>
              <a:defRPr sz="1400" cap="none" spc="100" baseline="0">
                <a:solidFill>
                  <a:schemeClr val="bg1"/>
                </a:solidFill>
                <a:latin typeface="+mn-lt"/>
              </a:defRPr>
            </a:lvl1pPr>
          </a:lstStyle>
          <a:p>
            <a:pPr lvl="0"/>
            <a:r>
              <a:rPr lang="en-US"/>
              <a:t>Click to add text</a:t>
            </a:r>
          </a:p>
        </p:txBody>
      </p:sp>
      <p:sp>
        <p:nvSpPr>
          <p:cNvPr id="27" name="Text Placeholder 10">
            <a:extLst>
              <a:ext uri="{FF2B5EF4-FFF2-40B4-BE49-F238E27FC236}">
                <a16:creationId xmlns:a16="http://schemas.microsoft.com/office/drawing/2014/main" id="{A749E3E6-EB0F-4108-9196-2A2DDD63E220}"/>
              </a:ext>
            </a:extLst>
          </p:cNvPr>
          <p:cNvSpPr>
            <a:spLocks noGrp="1"/>
          </p:cNvSpPr>
          <p:nvPr>
            <p:ph type="body" sz="quarter" idx="22" hasCustomPrompt="1"/>
          </p:nvPr>
        </p:nvSpPr>
        <p:spPr>
          <a:xfrm>
            <a:off x="1285758" y="2399173"/>
            <a:ext cx="1611892" cy="1151632"/>
          </a:xfrm>
          <a:prstGeom prst="rect">
            <a:avLst/>
          </a:prstGeom>
        </p:spPr>
        <p:txBody>
          <a:bodyPr anchor="ctr"/>
          <a:lstStyle>
            <a:lvl1pPr marL="0" indent="0" algn="ctr">
              <a:lnSpc>
                <a:spcPct val="80000"/>
              </a:lnSpc>
              <a:spcBef>
                <a:spcPts val="1000"/>
              </a:spcBef>
              <a:spcAft>
                <a:spcPts val="0"/>
              </a:spcAft>
              <a:buNone/>
              <a:defRPr sz="2800" cap="all" spc="100" baseline="0">
                <a:solidFill>
                  <a:schemeClr val="accent4"/>
                </a:solidFill>
                <a:latin typeface="+mj-lt"/>
              </a:defRPr>
            </a:lvl1pPr>
          </a:lstStyle>
          <a:p>
            <a:pPr lvl="0"/>
            <a:r>
              <a:rPr lang="en-US"/>
              <a:t>Add title</a:t>
            </a:r>
          </a:p>
        </p:txBody>
      </p:sp>
      <p:sp>
        <p:nvSpPr>
          <p:cNvPr id="28" name="Text Placeholder 10">
            <a:extLst>
              <a:ext uri="{FF2B5EF4-FFF2-40B4-BE49-F238E27FC236}">
                <a16:creationId xmlns:a16="http://schemas.microsoft.com/office/drawing/2014/main" id="{CA8E4A5D-4A2C-4FCA-9886-11A6692866A6}"/>
              </a:ext>
            </a:extLst>
          </p:cNvPr>
          <p:cNvSpPr>
            <a:spLocks noGrp="1"/>
          </p:cNvSpPr>
          <p:nvPr>
            <p:ph type="body" sz="quarter" idx="23" hasCustomPrompt="1"/>
          </p:nvPr>
        </p:nvSpPr>
        <p:spPr>
          <a:xfrm>
            <a:off x="6652814" y="2399173"/>
            <a:ext cx="1611892" cy="1151632"/>
          </a:xfrm>
          <a:prstGeom prst="rect">
            <a:avLst/>
          </a:prstGeom>
        </p:spPr>
        <p:txBody>
          <a:bodyPr anchor="ctr"/>
          <a:lstStyle>
            <a:lvl1pPr marL="0" indent="0" algn="ctr">
              <a:lnSpc>
                <a:spcPct val="80000"/>
              </a:lnSpc>
              <a:spcBef>
                <a:spcPts val="1000"/>
              </a:spcBef>
              <a:buNone/>
              <a:defRPr sz="2800" cap="all" spc="100" baseline="0">
                <a:solidFill>
                  <a:schemeClr val="accent5"/>
                </a:solidFill>
                <a:latin typeface="+mj-lt"/>
              </a:defRPr>
            </a:lvl1pPr>
          </a:lstStyle>
          <a:p>
            <a:pPr lvl="0"/>
            <a:r>
              <a:rPr lang="en-US"/>
              <a:t>Add title</a:t>
            </a:r>
          </a:p>
        </p:txBody>
      </p:sp>
      <p:sp>
        <p:nvSpPr>
          <p:cNvPr id="29" name="Text Placeholder 10">
            <a:extLst>
              <a:ext uri="{FF2B5EF4-FFF2-40B4-BE49-F238E27FC236}">
                <a16:creationId xmlns:a16="http://schemas.microsoft.com/office/drawing/2014/main" id="{D12F1290-6B4C-49B8-BC26-3B433534C3F7}"/>
              </a:ext>
            </a:extLst>
          </p:cNvPr>
          <p:cNvSpPr>
            <a:spLocks noGrp="1"/>
          </p:cNvSpPr>
          <p:nvPr>
            <p:ph type="body" sz="quarter" idx="24" hasCustomPrompt="1"/>
          </p:nvPr>
        </p:nvSpPr>
        <p:spPr>
          <a:xfrm>
            <a:off x="9336341" y="2399173"/>
            <a:ext cx="1611892" cy="1151632"/>
          </a:xfrm>
          <a:prstGeom prst="rect">
            <a:avLst/>
          </a:prstGeom>
        </p:spPr>
        <p:txBody>
          <a:bodyPr anchor="ctr"/>
          <a:lstStyle>
            <a:lvl1pPr marL="0" indent="0" algn="ctr">
              <a:lnSpc>
                <a:spcPct val="80000"/>
              </a:lnSpc>
              <a:spcBef>
                <a:spcPts val="1000"/>
              </a:spcBef>
              <a:buNone/>
              <a:defRPr sz="2800" cap="all" spc="100" baseline="0">
                <a:solidFill>
                  <a:schemeClr val="accent2">
                    <a:lumMod val="20000"/>
                    <a:lumOff val="80000"/>
                  </a:schemeClr>
                </a:solidFill>
                <a:latin typeface="+mj-lt"/>
              </a:defRPr>
            </a:lvl1pPr>
          </a:lstStyle>
          <a:p>
            <a:pPr lvl="0"/>
            <a:r>
              <a:rPr lang="en-US"/>
              <a:t>Add title</a:t>
            </a:r>
          </a:p>
        </p:txBody>
      </p:sp>
      <p:sp>
        <p:nvSpPr>
          <p:cNvPr id="30" name="Text Placeholder 10">
            <a:extLst>
              <a:ext uri="{FF2B5EF4-FFF2-40B4-BE49-F238E27FC236}">
                <a16:creationId xmlns:a16="http://schemas.microsoft.com/office/drawing/2014/main" id="{0E60E704-AD01-4048-8D70-3F4CA25DA632}"/>
              </a:ext>
            </a:extLst>
          </p:cNvPr>
          <p:cNvSpPr>
            <a:spLocks noGrp="1"/>
          </p:cNvSpPr>
          <p:nvPr>
            <p:ph type="body" sz="quarter" idx="25" hasCustomPrompt="1"/>
          </p:nvPr>
        </p:nvSpPr>
        <p:spPr>
          <a:xfrm>
            <a:off x="3969286" y="2399173"/>
            <a:ext cx="1611892" cy="1151632"/>
          </a:xfrm>
          <a:prstGeom prst="rect">
            <a:avLst/>
          </a:prstGeom>
        </p:spPr>
        <p:txBody>
          <a:bodyPr anchor="ctr"/>
          <a:lstStyle>
            <a:lvl1pPr marL="0" indent="0" algn="ctr">
              <a:lnSpc>
                <a:spcPct val="80000"/>
              </a:lnSpc>
              <a:spcBef>
                <a:spcPts val="1000"/>
              </a:spcBef>
              <a:buNone/>
              <a:defRPr sz="2800" cap="all" spc="100" baseline="0">
                <a:solidFill>
                  <a:schemeClr val="accent3">
                    <a:lumMod val="60000"/>
                    <a:lumOff val="40000"/>
                  </a:schemeClr>
                </a:solidFill>
                <a:latin typeface="+mj-lt"/>
              </a:defRPr>
            </a:lvl1pPr>
          </a:lstStyle>
          <a:p>
            <a:pPr lvl="0"/>
            <a:r>
              <a:rPr lang="en-US"/>
              <a:t>Add title</a:t>
            </a:r>
          </a:p>
        </p:txBody>
      </p:sp>
      <p:sp>
        <p:nvSpPr>
          <p:cNvPr id="31" name="Title 1">
            <a:extLst>
              <a:ext uri="{FF2B5EF4-FFF2-40B4-BE49-F238E27FC236}">
                <a16:creationId xmlns:a16="http://schemas.microsoft.com/office/drawing/2014/main" id="{4CB251EF-EB2B-4D32-A321-FEC37EAB8D87}"/>
              </a:ext>
            </a:extLst>
          </p:cNvPr>
          <p:cNvSpPr>
            <a:spLocks noGrp="1"/>
          </p:cNvSpPr>
          <p:nvPr>
            <p:ph type="title" hasCustomPrompt="1"/>
          </p:nvPr>
        </p:nvSpPr>
        <p:spPr>
          <a:xfrm>
            <a:off x="793750" y="715939"/>
            <a:ext cx="4864608" cy="365760"/>
          </a:xfrm>
        </p:spPr>
        <p:txBody>
          <a:bodyPr anchor="t">
            <a:noAutofit/>
          </a:bodyPr>
          <a:lstStyle>
            <a:lvl1pPr>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37791732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bout Us">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99B8705-C027-4E12-892E-C32FF13296F1}"/>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7" name="Picture Placeholder 7">
            <a:extLst>
              <a:ext uri="{FF2B5EF4-FFF2-40B4-BE49-F238E27FC236}">
                <a16:creationId xmlns:a16="http://schemas.microsoft.com/office/drawing/2014/main" id="{ED685DB5-FA77-4C19-88B8-5A8D733B42BC}"/>
              </a:ext>
            </a:extLst>
          </p:cNvPr>
          <p:cNvSpPr>
            <a:spLocks noGrp="1"/>
          </p:cNvSpPr>
          <p:nvPr>
            <p:ph type="pic" sz="quarter" idx="13" hasCustomPrompt="1"/>
          </p:nvPr>
        </p:nvSpPr>
        <p:spPr>
          <a:xfrm flipH="1">
            <a:off x="5012530" y="0"/>
            <a:ext cx="7196138" cy="6867376"/>
          </a:xfrm>
        </p:spPr>
        <p:txBody>
          <a:bodyPr/>
          <a:lstStyle>
            <a:lvl1pPr marL="0" indent="0" algn="ctr">
              <a:buNone/>
              <a:defRPr>
                <a:solidFill>
                  <a:schemeClr val="bg1"/>
                </a:solidFill>
              </a:defRPr>
            </a:lvl1pPr>
          </a:lstStyle>
          <a:p>
            <a:r>
              <a:rPr lang="en-US" dirty="0"/>
              <a:t>Click to add photo</a:t>
            </a:r>
          </a:p>
        </p:txBody>
      </p:sp>
      <p:sp>
        <p:nvSpPr>
          <p:cNvPr id="4" name="Date Placeholder 3">
            <a:extLst>
              <a:ext uri="{FF2B5EF4-FFF2-40B4-BE49-F238E27FC236}">
                <a16:creationId xmlns:a16="http://schemas.microsoft.com/office/drawing/2014/main" id="{6346919B-FFF8-4FED-8A44-48A7E600EB60}"/>
              </a:ext>
            </a:extLst>
          </p:cNvPr>
          <p:cNvSpPr>
            <a:spLocks noGrp="1"/>
          </p:cNvSpPr>
          <p:nvPr>
            <p:ph type="dt" sz="half" idx="10"/>
          </p:nvPr>
        </p:nvSpPr>
        <p:spPr/>
        <p:txBody>
          <a:bodyPr/>
          <a:lstStyle/>
          <a:p>
            <a:r>
              <a:rPr lang="en-US"/>
              <a:t>8/06/20XX</a:t>
            </a:r>
            <a:endParaRPr lang="en-US" dirty="0"/>
          </a:p>
        </p:txBody>
      </p:sp>
      <p:sp>
        <p:nvSpPr>
          <p:cNvPr id="5" name="Footer Placeholder 4">
            <a:extLst>
              <a:ext uri="{FF2B5EF4-FFF2-40B4-BE49-F238E27FC236}">
                <a16:creationId xmlns:a16="http://schemas.microsoft.com/office/drawing/2014/main" id="{C6DF28B0-8A34-4E86-9FE3-20BD880CD9C3}"/>
              </a:ext>
            </a:extLst>
          </p:cNvPr>
          <p:cNvSpPr>
            <a:spLocks noGrp="1"/>
          </p:cNvSpPr>
          <p:nvPr>
            <p:ph type="ftr" sz="quarter" idx="11"/>
          </p:nvPr>
        </p:nvSpPr>
        <p:spPr/>
        <p:txBody>
          <a:bodyPr/>
          <a:lstStyle/>
          <a:p>
            <a:r>
              <a:rPr lang="en-US" dirty="0"/>
              <a:t>PITCH DECK</a:t>
            </a:r>
          </a:p>
        </p:txBody>
      </p:sp>
      <p:sp>
        <p:nvSpPr>
          <p:cNvPr id="6" name="Slide Number Placeholder 5">
            <a:extLst>
              <a:ext uri="{FF2B5EF4-FFF2-40B4-BE49-F238E27FC236}">
                <a16:creationId xmlns:a16="http://schemas.microsoft.com/office/drawing/2014/main" id="{D4BE1CCB-96B6-4D9F-A932-D0EBDBD7DA45}"/>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3" name="Title 2">
            <a:extLst>
              <a:ext uri="{FF2B5EF4-FFF2-40B4-BE49-F238E27FC236}">
                <a16:creationId xmlns:a16="http://schemas.microsoft.com/office/drawing/2014/main" id="{1F7CB735-9F66-41A8-8F1D-4B66FE1D1153}"/>
              </a:ext>
            </a:extLst>
          </p:cNvPr>
          <p:cNvSpPr>
            <a:spLocks noGrp="1"/>
          </p:cNvSpPr>
          <p:nvPr>
            <p:ph type="title" hasCustomPrompt="1"/>
          </p:nvPr>
        </p:nvSpPr>
        <p:spPr>
          <a:xfrm>
            <a:off x="-2" y="1672143"/>
            <a:ext cx="6019802" cy="3513714"/>
          </a:xfrm>
          <a:solidFill>
            <a:schemeClr val="accent6">
              <a:alpha val="80000"/>
            </a:schemeClr>
          </a:solidFill>
        </p:spPr>
        <p:txBody>
          <a:bodyPr lIns="676656" tIns="795528" anchor="t">
            <a:normAutofit/>
          </a:bodyPr>
          <a:lstStyle>
            <a:lvl1pPr>
              <a:defRPr sz="2800"/>
            </a:lvl1pPr>
          </a:lstStyle>
          <a:p>
            <a:r>
              <a:rPr lang="en-US" dirty="0"/>
              <a:t>Click to add title</a:t>
            </a:r>
          </a:p>
        </p:txBody>
      </p:sp>
      <p:sp>
        <p:nvSpPr>
          <p:cNvPr id="11" name="Text Placeholder 17">
            <a:extLst>
              <a:ext uri="{FF2B5EF4-FFF2-40B4-BE49-F238E27FC236}">
                <a16:creationId xmlns:a16="http://schemas.microsoft.com/office/drawing/2014/main" id="{4A51F916-D1A0-40B2-A894-1C597A7AAFBF}"/>
              </a:ext>
            </a:extLst>
          </p:cNvPr>
          <p:cNvSpPr>
            <a:spLocks noGrp="1"/>
          </p:cNvSpPr>
          <p:nvPr>
            <p:ph type="body" sz="quarter" idx="15" hasCustomPrompt="1"/>
          </p:nvPr>
        </p:nvSpPr>
        <p:spPr>
          <a:xfrm>
            <a:off x="594575" y="3007594"/>
            <a:ext cx="4850550" cy="1731145"/>
          </a:xfrm>
        </p:spPr>
        <p:txBody>
          <a:bodyPr>
            <a:noAutofit/>
          </a:bodyPr>
          <a:lstStyle>
            <a:lvl1pPr marL="0" indent="0" algn="l">
              <a:lnSpc>
                <a:spcPct val="125000"/>
              </a:lnSpc>
              <a:buNone/>
              <a:defRPr sz="1400" spc="100" baseline="0">
                <a:solidFill>
                  <a:schemeClr val="accent2"/>
                </a:solidFill>
              </a:defRPr>
            </a:lvl1pPr>
          </a:lstStyle>
          <a:p>
            <a:pPr lvl="0"/>
            <a:r>
              <a:rPr lang="en-US" dirty="0"/>
              <a:t>Click to add text</a:t>
            </a:r>
          </a:p>
        </p:txBody>
      </p:sp>
    </p:spTree>
    <p:extLst>
      <p:ext uri="{BB962C8B-B14F-4D97-AF65-F5344CB8AC3E}">
        <p14:creationId xmlns:p14="http://schemas.microsoft.com/office/powerpoint/2010/main" val="123619509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6" name="Picture Placeholder 7">
            <a:extLst>
              <a:ext uri="{FF2B5EF4-FFF2-40B4-BE49-F238E27FC236}">
                <a16:creationId xmlns:a16="http://schemas.microsoft.com/office/drawing/2014/main" id="{D2CF4D42-6C74-47FD-8195-943D55ADA87D}"/>
              </a:ext>
            </a:extLst>
          </p:cNvPr>
          <p:cNvSpPr>
            <a:spLocks noGrp="1"/>
          </p:cNvSpPr>
          <p:nvPr>
            <p:ph type="pic" sz="quarter" idx="13" hasCustomPrompt="1"/>
          </p:nvPr>
        </p:nvSpPr>
        <p:spPr>
          <a:xfrm>
            <a:off x="0" y="0"/>
            <a:ext cx="12192000" cy="6858000"/>
          </a:xfrm>
        </p:spPr>
        <p:txBody>
          <a:bodyPr/>
          <a:lstStyle>
            <a:lvl1pPr marL="0" indent="0" algn="ctr">
              <a:buNone/>
              <a:defRPr>
                <a:solidFill>
                  <a:schemeClr val="tx1"/>
                </a:solidFill>
              </a:defRPr>
            </a:lvl1pPr>
          </a:lstStyle>
          <a:p>
            <a:r>
              <a:rPr lang="en-US" dirty="0"/>
              <a:t>Click to add photo</a:t>
            </a:r>
          </a:p>
        </p:txBody>
      </p:sp>
      <p:sp>
        <p:nvSpPr>
          <p:cNvPr id="3" name="Date Placeholder 2">
            <a:extLst>
              <a:ext uri="{FF2B5EF4-FFF2-40B4-BE49-F238E27FC236}">
                <a16:creationId xmlns:a16="http://schemas.microsoft.com/office/drawing/2014/main" id="{59275658-2C01-4217-AE99-DF0FDFFE43C5}"/>
              </a:ext>
            </a:extLst>
          </p:cNvPr>
          <p:cNvSpPr>
            <a:spLocks noGrp="1"/>
          </p:cNvSpPr>
          <p:nvPr>
            <p:ph type="dt" sz="half" idx="10"/>
          </p:nvPr>
        </p:nvSpPr>
        <p:spPr/>
        <p:txBody>
          <a:bodyPr/>
          <a:lstStyle/>
          <a:p>
            <a:r>
              <a:rPr lang="en-US"/>
              <a:t>8/06/20XX</a:t>
            </a:r>
            <a:endParaRPr lang="en-US" dirty="0"/>
          </a:p>
        </p:txBody>
      </p:sp>
      <p:sp>
        <p:nvSpPr>
          <p:cNvPr id="4" name="Footer Placeholder 3">
            <a:extLst>
              <a:ext uri="{FF2B5EF4-FFF2-40B4-BE49-F238E27FC236}">
                <a16:creationId xmlns:a16="http://schemas.microsoft.com/office/drawing/2014/main" id="{3F913D93-CECF-4647-8DC2-8F7DD04E742B}"/>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03C60507-1EAA-4632-9D67-1BD599F4F549}"/>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11" name="Title 1">
            <a:extLst>
              <a:ext uri="{FF2B5EF4-FFF2-40B4-BE49-F238E27FC236}">
                <a16:creationId xmlns:a16="http://schemas.microsoft.com/office/drawing/2014/main" id="{2754639B-AD71-425C-BF07-356C0F14C96B}"/>
              </a:ext>
            </a:extLst>
          </p:cNvPr>
          <p:cNvSpPr>
            <a:spLocks noGrp="1"/>
          </p:cNvSpPr>
          <p:nvPr>
            <p:ph type="title" hasCustomPrompt="1"/>
          </p:nvPr>
        </p:nvSpPr>
        <p:spPr>
          <a:xfrm>
            <a:off x="0" y="1353381"/>
            <a:ext cx="5622878" cy="4151236"/>
          </a:xfrm>
          <a:solidFill>
            <a:schemeClr val="accent3">
              <a:alpha val="90000"/>
            </a:schemeClr>
          </a:solidFill>
        </p:spPr>
        <p:txBody>
          <a:bodyPr vert="horz" lIns="649224" tIns="749808" rIns="91440" bIns="45720" rtlCol="0" anchor="t">
            <a:noAutofit/>
          </a:bodyPr>
          <a:lstStyle>
            <a:lvl1pPr>
              <a:defRPr lang="en-US" sz="2800">
                <a:ln w="19050">
                  <a:solidFill>
                    <a:schemeClr val="bg1"/>
                  </a:solidFill>
                </a:ln>
                <a:ea typeface="+mn-ea"/>
                <a:cs typeface="+mn-cs"/>
              </a:defRPr>
            </a:lvl1pPr>
          </a:lstStyle>
          <a:p>
            <a:pPr marL="0" lvl="0" indent="0">
              <a:spcBef>
                <a:spcPts val="0"/>
              </a:spcBef>
              <a:buFont typeface="Arial" panose="020B0604020202020204" pitchFamily="34" charset="0"/>
            </a:pPr>
            <a:r>
              <a:rPr lang="en-US" dirty="0"/>
              <a:t>Click to add title</a:t>
            </a:r>
          </a:p>
        </p:txBody>
      </p:sp>
      <p:sp>
        <p:nvSpPr>
          <p:cNvPr id="8" name="Text Placeholder 17">
            <a:extLst>
              <a:ext uri="{FF2B5EF4-FFF2-40B4-BE49-F238E27FC236}">
                <a16:creationId xmlns:a16="http://schemas.microsoft.com/office/drawing/2014/main" id="{64CF3C46-90B8-467D-9D50-086B9135701F}"/>
              </a:ext>
            </a:extLst>
          </p:cNvPr>
          <p:cNvSpPr>
            <a:spLocks noGrp="1"/>
          </p:cNvSpPr>
          <p:nvPr>
            <p:ph type="body" sz="quarter" idx="15" hasCustomPrompt="1"/>
          </p:nvPr>
        </p:nvSpPr>
        <p:spPr>
          <a:xfrm>
            <a:off x="577993" y="2689071"/>
            <a:ext cx="4567209" cy="2212496"/>
          </a:xfrm>
        </p:spPr>
        <p:txBody>
          <a:bodyPr>
            <a:noAutofit/>
          </a:bodyPr>
          <a:lstStyle>
            <a:lvl1pPr marL="0" indent="0" algn="l">
              <a:lnSpc>
                <a:spcPct val="125000"/>
              </a:lnSpc>
              <a:buNone/>
              <a:defRPr sz="1400" spc="100" baseline="0">
                <a:solidFill>
                  <a:schemeClr val="bg1"/>
                </a:solidFill>
              </a:defRPr>
            </a:lvl1pPr>
          </a:lstStyle>
          <a:p>
            <a:pPr lvl="0"/>
            <a:r>
              <a:rPr lang="en-US" dirty="0"/>
              <a:t>Click to add text</a:t>
            </a:r>
          </a:p>
        </p:txBody>
      </p:sp>
    </p:spTree>
    <p:extLst>
      <p:ext uri="{BB962C8B-B14F-4D97-AF65-F5344CB8AC3E}">
        <p14:creationId xmlns:p14="http://schemas.microsoft.com/office/powerpoint/2010/main" val="217180302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tx1"/>
        </a:solidFill>
        <a:effectLst/>
      </p:bgPr>
    </p:bg>
    <p:spTree>
      <p:nvGrpSpPr>
        <p:cNvPr id="1" name=""/>
        <p:cNvGrpSpPr/>
        <p:nvPr/>
      </p:nvGrpSpPr>
      <p:grpSpPr>
        <a:xfrm>
          <a:off x="0" y="0"/>
          <a:ext cx="0" cy="0"/>
          <a:chOff x="0" y="0"/>
          <a:chExt cx="0" cy="0"/>
        </a:xfrm>
      </p:grpSpPr>
      <p:sp>
        <p:nvSpPr>
          <p:cNvPr id="6" name="Picture Placeholder 7">
            <a:extLst>
              <a:ext uri="{FF2B5EF4-FFF2-40B4-BE49-F238E27FC236}">
                <a16:creationId xmlns:a16="http://schemas.microsoft.com/office/drawing/2014/main" id="{10B86B2D-56E1-4FB2-8CC9-DBC6C0B6EB09}"/>
              </a:ext>
            </a:extLst>
          </p:cNvPr>
          <p:cNvSpPr>
            <a:spLocks noGrp="1"/>
          </p:cNvSpPr>
          <p:nvPr>
            <p:ph type="pic" sz="quarter" idx="13" hasCustomPrompt="1"/>
          </p:nvPr>
        </p:nvSpPr>
        <p:spPr>
          <a:xfrm flipH="1">
            <a:off x="0" y="0"/>
            <a:ext cx="8153400" cy="6858000"/>
          </a:xfrm>
        </p:spPr>
        <p:txBody>
          <a:bodyPr/>
          <a:lstStyle>
            <a:lvl1pPr marL="0" indent="0" algn="ctr">
              <a:buNone/>
              <a:defRPr>
                <a:solidFill>
                  <a:schemeClr val="bg1"/>
                </a:solidFill>
              </a:defRPr>
            </a:lvl1pPr>
          </a:lstStyle>
          <a:p>
            <a:r>
              <a:rPr lang="en-US" dirty="0"/>
              <a:t>Click to add photo</a:t>
            </a:r>
          </a:p>
        </p:txBody>
      </p:sp>
      <p:sp>
        <p:nvSpPr>
          <p:cNvPr id="8" name="Text Placeholder 17">
            <a:extLst>
              <a:ext uri="{FF2B5EF4-FFF2-40B4-BE49-F238E27FC236}">
                <a16:creationId xmlns:a16="http://schemas.microsoft.com/office/drawing/2014/main" id="{1D70C38F-1ABB-4C86-972A-E388226700C8}"/>
              </a:ext>
            </a:extLst>
          </p:cNvPr>
          <p:cNvSpPr>
            <a:spLocks noGrp="1"/>
          </p:cNvSpPr>
          <p:nvPr>
            <p:ph type="body" sz="quarter" idx="15" hasCustomPrompt="1"/>
          </p:nvPr>
        </p:nvSpPr>
        <p:spPr>
          <a:xfrm>
            <a:off x="7465112" y="2326705"/>
            <a:ext cx="4114592" cy="2212496"/>
          </a:xfrm>
        </p:spPr>
        <p:txBody>
          <a:bodyPr>
            <a:noAutofit/>
          </a:bodyPr>
          <a:lstStyle>
            <a:lvl1pPr marL="0" indent="0" algn="l">
              <a:lnSpc>
                <a:spcPct val="125000"/>
              </a:lnSpc>
              <a:buNone/>
              <a:defRPr sz="1400" spc="100" baseline="0">
                <a:solidFill>
                  <a:schemeClr val="bg1"/>
                </a:solidFill>
              </a:defRPr>
            </a:lvl1pPr>
          </a:lstStyle>
          <a:p>
            <a:pPr lvl="0"/>
            <a:r>
              <a:rPr lang="en-US"/>
              <a:t>Click to add text</a:t>
            </a:r>
          </a:p>
        </p:txBody>
      </p:sp>
      <p:sp>
        <p:nvSpPr>
          <p:cNvPr id="3" name="Date Placeholder 2">
            <a:extLst>
              <a:ext uri="{FF2B5EF4-FFF2-40B4-BE49-F238E27FC236}">
                <a16:creationId xmlns:a16="http://schemas.microsoft.com/office/drawing/2014/main" id="{319B0AE4-4C17-4975-A59C-4D9EFE584062}"/>
              </a:ext>
            </a:extLst>
          </p:cNvPr>
          <p:cNvSpPr>
            <a:spLocks noGrp="1"/>
          </p:cNvSpPr>
          <p:nvPr>
            <p:ph type="dt" sz="half" idx="10"/>
          </p:nvPr>
        </p:nvSpPr>
        <p:spPr/>
        <p:txBody>
          <a:bodyPr/>
          <a:lstStyle/>
          <a:p>
            <a:r>
              <a:rPr lang="en-US"/>
              <a:t>8/06/20XX</a:t>
            </a:r>
            <a:endParaRPr lang="en-US" dirty="0"/>
          </a:p>
        </p:txBody>
      </p:sp>
      <p:sp>
        <p:nvSpPr>
          <p:cNvPr id="4" name="Footer Placeholder 3">
            <a:extLst>
              <a:ext uri="{FF2B5EF4-FFF2-40B4-BE49-F238E27FC236}">
                <a16:creationId xmlns:a16="http://schemas.microsoft.com/office/drawing/2014/main" id="{D5FC9023-3371-40C0-A618-BF8AA20FFE56}"/>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C8221E28-544B-4D00-A151-341F3D7EC99A}"/>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2" name="Title 1">
            <a:extLst>
              <a:ext uri="{FF2B5EF4-FFF2-40B4-BE49-F238E27FC236}">
                <a16:creationId xmlns:a16="http://schemas.microsoft.com/office/drawing/2014/main" id="{0E907CF0-318A-401D-9F77-B63C65D2968E}"/>
              </a:ext>
            </a:extLst>
          </p:cNvPr>
          <p:cNvSpPr>
            <a:spLocks noGrp="1"/>
          </p:cNvSpPr>
          <p:nvPr>
            <p:ph type="title" hasCustomPrompt="1"/>
          </p:nvPr>
        </p:nvSpPr>
        <p:spPr>
          <a:xfrm>
            <a:off x="7452360" y="1728566"/>
            <a:ext cx="4127344" cy="724702"/>
          </a:xfrm>
        </p:spPr>
        <p:txBody>
          <a:bodyPr anchor="t">
            <a:noAutofit/>
          </a:bodyPr>
          <a:lstStyle>
            <a:lvl1pPr>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21988034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B95BA1F-6B83-4358-A202-FD15470976A9}"/>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4" name="Date Placeholder 3">
            <a:extLst>
              <a:ext uri="{FF2B5EF4-FFF2-40B4-BE49-F238E27FC236}">
                <a16:creationId xmlns:a16="http://schemas.microsoft.com/office/drawing/2014/main" id="{A35C10F8-CB40-4BDD-AA21-7DDC300FE73E}"/>
              </a:ext>
            </a:extLst>
          </p:cNvPr>
          <p:cNvSpPr>
            <a:spLocks noGrp="1"/>
          </p:cNvSpPr>
          <p:nvPr>
            <p:ph type="dt" sz="half" idx="10"/>
          </p:nvPr>
        </p:nvSpPr>
        <p:spPr/>
        <p:txBody>
          <a:bodyPr/>
          <a:lstStyle/>
          <a:p>
            <a:r>
              <a:rPr lang="en-US"/>
              <a:t>8/06/20XX</a:t>
            </a:r>
            <a:endParaRPr lang="en-US" dirty="0"/>
          </a:p>
        </p:txBody>
      </p:sp>
      <p:sp>
        <p:nvSpPr>
          <p:cNvPr id="5" name="Footer Placeholder 4">
            <a:extLst>
              <a:ext uri="{FF2B5EF4-FFF2-40B4-BE49-F238E27FC236}">
                <a16:creationId xmlns:a16="http://schemas.microsoft.com/office/drawing/2014/main" id="{434969F5-F9D0-4A38-8C6C-86005388F51D}"/>
              </a:ext>
            </a:extLst>
          </p:cNvPr>
          <p:cNvSpPr>
            <a:spLocks noGrp="1"/>
          </p:cNvSpPr>
          <p:nvPr>
            <p:ph type="ftr" sz="quarter" idx="11"/>
          </p:nvPr>
        </p:nvSpPr>
        <p:spPr/>
        <p:txBody>
          <a:bodyPr/>
          <a:lstStyle/>
          <a:p>
            <a:r>
              <a:rPr lang="en-US" dirty="0"/>
              <a:t>PITCH DECK</a:t>
            </a:r>
          </a:p>
        </p:txBody>
      </p:sp>
      <p:sp>
        <p:nvSpPr>
          <p:cNvPr id="6" name="Slide Number Placeholder 5">
            <a:extLst>
              <a:ext uri="{FF2B5EF4-FFF2-40B4-BE49-F238E27FC236}">
                <a16:creationId xmlns:a16="http://schemas.microsoft.com/office/drawing/2014/main" id="{7CC33B3F-10CE-4363-805C-361CA49414B4}"/>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13" name="Picture Placeholder 7">
            <a:extLst>
              <a:ext uri="{FF2B5EF4-FFF2-40B4-BE49-F238E27FC236}">
                <a16:creationId xmlns:a16="http://schemas.microsoft.com/office/drawing/2014/main" id="{8EABAB15-C887-420D-92A1-24DBD62EE558}"/>
              </a:ext>
            </a:extLst>
          </p:cNvPr>
          <p:cNvSpPr>
            <a:spLocks noGrp="1"/>
          </p:cNvSpPr>
          <p:nvPr>
            <p:ph type="pic" sz="quarter" idx="13" hasCustomPrompt="1"/>
          </p:nvPr>
        </p:nvSpPr>
        <p:spPr>
          <a:xfrm flipH="1">
            <a:off x="0" y="729926"/>
            <a:ext cx="3581400" cy="5388772"/>
          </a:xfrm>
        </p:spPr>
        <p:txBody>
          <a:bodyPr/>
          <a:lstStyle>
            <a:lvl1pPr marL="0" indent="0" algn="ctr">
              <a:buNone/>
              <a:defRPr>
                <a:solidFill>
                  <a:schemeClr val="bg1"/>
                </a:solidFill>
              </a:defRPr>
            </a:lvl1pPr>
          </a:lstStyle>
          <a:p>
            <a:r>
              <a:rPr lang="en-US" dirty="0"/>
              <a:t>Click to add photo</a:t>
            </a:r>
          </a:p>
        </p:txBody>
      </p:sp>
      <p:sp>
        <p:nvSpPr>
          <p:cNvPr id="16" name="Text Placeholder 14">
            <a:extLst>
              <a:ext uri="{FF2B5EF4-FFF2-40B4-BE49-F238E27FC236}">
                <a16:creationId xmlns:a16="http://schemas.microsoft.com/office/drawing/2014/main" id="{F7E8EA93-3F05-4D28-8B15-91D6789458B4}"/>
              </a:ext>
            </a:extLst>
          </p:cNvPr>
          <p:cNvSpPr>
            <a:spLocks noGrp="1"/>
          </p:cNvSpPr>
          <p:nvPr>
            <p:ph type="body" sz="quarter" idx="16" hasCustomPrompt="1"/>
          </p:nvPr>
        </p:nvSpPr>
        <p:spPr>
          <a:xfrm>
            <a:off x="6746476" y="1921400"/>
            <a:ext cx="2289974" cy="365125"/>
          </a:xfrm>
          <a:prstGeom prst="rect">
            <a:avLst/>
          </a:prstGeom>
        </p:spPr>
        <p:txBody>
          <a:bodyPr/>
          <a:lstStyle>
            <a:lvl1pPr marL="0" indent="0">
              <a:buNone/>
              <a:defRPr sz="1600" cap="all" spc="200" baseline="0">
                <a:solidFill>
                  <a:schemeClr val="accent5"/>
                </a:solidFill>
                <a:latin typeface="+mj-lt"/>
              </a:defRPr>
            </a:lvl1pPr>
          </a:lstStyle>
          <a:p>
            <a:pPr lvl="0"/>
            <a:r>
              <a:rPr lang="en-US" dirty="0"/>
              <a:t>Click to add title</a:t>
            </a:r>
          </a:p>
        </p:txBody>
      </p:sp>
      <p:sp>
        <p:nvSpPr>
          <p:cNvPr id="17" name="Text Placeholder 14">
            <a:extLst>
              <a:ext uri="{FF2B5EF4-FFF2-40B4-BE49-F238E27FC236}">
                <a16:creationId xmlns:a16="http://schemas.microsoft.com/office/drawing/2014/main" id="{B4EBCE5D-8795-44C7-8196-051689C6FE2A}"/>
              </a:ext>
            </a:extLst>
          </p:cNvPr>
          <p:cNvSpPr>
            <a:spLocks noGrp="1"/>
          </p:cNvSpPr>
          <p:nvPr>
            <p:ph type="body" sz="quarter" idx="17" hasCustomPrompt="1"/>
          </p:nvPr>
        </p:nvSpPr>
        <p:spPr>
          <a:xfrm>
            <a:off x="6746476" y="2245710"/>
            <a:ext cx="2289974" cy="1739538"/>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18" name="Text Placeholder 14">
            <a:extLst>
              <a:ext uri="{FF2B5EF4-FFF2-40B4-BE49-F238E27FC236}">
                <a16:creationId xmlns:a16="http://schemas.microsoft.com/office/drawing/2014/main" id="{195044F5-86E3-4A1C-B3C8-6E3422E5B418}"/>
              </a:ext>
            </a:extLst>
          </p:cNvPr>
          <p:cNvSpPr>
            <a:spLocks noGrp="1"/>
          </p:cNvSpPr>
          <p:nvPr>
            <p:ph type="body" sz="quarter" idx="18" hasCustomPrompt="1"/>
          </p:nvPr>
        </p:nvSpPr>
        <p:spPr>
          <a:xfrm>
            <a:off x="4065518" y="2245710"/>
            <a:ext cx="2289974" cy="1739538"/>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dirty="0"/>
              <a:t>Click to add text</a:t>
            </a:r>
          </a:p>
        </p:txBody>
      </p:sp>
      <p:sp>
        <p:nvSpPr>
          <p:cNvPr id="19" name="Text Placeholder 14">
            <a:extLst>
              <a:ext uri="{FF2B5EF4-FFF2-40B4-BE49-F238E27FC236}">
                <a16:creationId xmlns:a16="http://schemas.microsoft.com/office/drawing/2014/main" id="{4C9BA1BF-0690-4DB5-9BBC-31D1948D82A8}"/>
              </a:ext>
            </a:extLst>
          </p:cNvPr>
          <p:cNvSpPr>
            <a:spLocks noGrp="1"/>
          </p:cNvSpPr>
          <p:nvPr>
            <p:ph type="body" sz="quarter" idx="19" hasCustomPrompt="1"/>
          </p:nvPr>
        </p:nvSpPr>
        <p:spPr>
          <a:xfrm>
            <a:off x="6746476" y="4443157"/>
            <a:ext cx="2289974" cy="1463249"/>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dirty="0"/>
              <a:t>Click to add text</a:t>
            </a:r>
          </a:p>
        </p:txBody>
      </p:sp>
      <p:sp>
        <p:nvSpPr>
          <p:cNvPr id="20" name="Text Placeholder 14">
            <a:extLst>
              <a:ext uri="{FF2B5EF4-FFF2-40B4-BE49-F238E27FC236}">
                <a16:creationId xmlns:a16="http://schemas.microsoft.com/office/drawing/2014/main" id="{0D187952-9422-42DE-B163-B764E0D09925}"/>
              </a:ext>
            </a:extLst>
          </p:cNvPr>
          <p:cNvSpPr>
            <a:spLocks noGrp="1"/>
          </p:cNvSpPr>
          <p:nvPr>
            <p:ph type="body" sz="quarter" idx="20" hasCustomPrompt="1"/>
          </p:nvPr>
        </p:nvSpPr>
        <p:spPr>
          <a:xfrm>
            <a:off x="4065519" y="4451209"/>
            <a:ext cx="2289972" cy="1457161"/>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21" name="Text Placeholder 14">
            <a:extLst>
              <a:ext uri="{FF2B5EF4-FFF2-40B4-BE49-F238E27FC236}">
                <a16:creationId xmlns:a16="http://schemas.microsoft.com/office/drawing/2014/main" id="{54291470-2EE9-46D8-8083-E4523DCE52BB}"/>
              </a:ext>
            </a:extLst>
          </p:cNvPr>
          <p:cNvSpPr>
            <a:spLocks noGrp="1"/>
          </p:cNvSpPr>
          <p:nvPr>
            <p:ph type="body" sz="quarter" idx="22" hasCustomPrompt="1"/>
          </p:nvPr>
        </p:nvSpPr>
        <p:spPr>
          <a:xfrm>
            <a:off x="4065517" y="1921400"/>
            <a:ext cx="2289974"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22" name="Text Placeholder 14">
            <a:extLst>
              <a:ext uri="{FF2B5EF4-FFF2-40B4-BE49-F238E27FC236}">
                <a16:creationId xmlns:a16="http://schemas.microsoft.com/office/drawing/2014/main" id="{17B8E7E2-50C1-429D-A8C5-C098CDADCF3F}"/>
              </a:ext>
            </a:extLst>
          </p:cNvPr>
          <p:cNvSpPr>
            <a:spLocks noGrp="1"/>
          </p:cNvSpPr>
          <p:nvPr>
            <p:ph type="body" sz="quarter" idx="23" hasCustomPrompt="1"/>
          </p:nvPr>
        </p:nvSpPr>
        <p:spPr>
          <a:xfrm>
            <a:off x="6746476" y="4118846"/>
            <a:ext cx="2289974"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23" name="Text Placeholder 14">
            <a:extLst>
              <a:ext uri="{FF2B5EF4-FFF2-40B4-BE49-F238E27FC236}">
                <a16:creationId xmlns:a16="http://schemas.microsoft.com/office/drawing/2014/main" id="{09DB38C9-BBE5-4212-87C2-D9B34A470753}"/>
              </a:ext>
            </a:extLst>
          </p:cNvPr>
          <p:cNvSpPr>
            <a:spLocks noGrp="1"/>
          </p:cNvSpPr>
          <p:nvPr>
            <p:ph type="body" sz="quarter" idx="24" hasCustomPrompt="1"/>
          </p:nvPr>
        </p:nvSpPr>
        <p:spPr>
          <a:xfrm>
            <a:off x="4065518" y="4118846"/>
            <a:ext cx="2289972"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24" name="Text Placeholder 14">
            <a:extLst>
              <a:ext uri="{FF2B5EF4-FFF2-40B4-BE49-F238E27FC236}">
                <a16:creationId xmlns:a16="http://schemas.microsoft.com/office/drawing/2014/main" id="{EA61E342-2B6C-4379-A3B3-8D1B338F656B}"/>
              </a:ext>
            </a:extLst>
          </p:cNvPr>
          <p:cNvSpPr>
            <a:spLocks noGrp="1"/>
          </p:cNvSpPr>
          <p:nvPr>
            <p:ph type="body" sz="quarter" idx="25" hasCustomPrompt="1"/>
          </p:nvPr>
        </p:nvSpPr>
        <p:spPr>
          <a:xfrm>
            <a:off x="9417910" y="1921400"/>
            <a:ext cx="2289974"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25" name="Text Placeholder 14">
            <a:extLst>
              <a:ext uri="{FF2B5EF4-FFF2-40B4-BE49-F238E27FC236}">
                <a16:creationId xmlns:a16="http://schemas.microsoft.com/office/drawing/2014/main" id="{4F39B769-D212-4C11-B6CB-0423DD10599D}"/>
              </a:ext>
            </a:extLst>
          </p:cNvPr>
          <p:cNvSpPr>
            <a:spLocks noGrp="1"/>
          </p:cNvSpPr>
          <p:nvPr>
            <p:ph type="body" sz="quarter" idx="26" hasCustomPrompt="1"/>
          </p:nvPr>
        </p:nvSpPr>
        <p:spPr>
          <a:xfrm>
            <a:off x="9417910" y="2245710"/>
            <a:ext cx="2289974" cy="1739538"/>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dirty="0"/>
              <a:t>Click to add text</a:t>
            </a:r>
          </a:p>
        </p:txBody>
      </p:sp>
      <p:sp>
        <p:nvSpPr>
          <p:cNvPr id="2" name="Title 1">
            <a:extLst>
              <a:ext uri="{FF2B5EF4-FFF2-40B4-BE49-F238E27FC236}">
                <a16:creationId xmlns:a16="http://schemas.microsoft.com/office/drawing/2014/main" id="{7C47FF8E-011E-46E6-9F4D-DAD4830958DB}"/>
              </a:ext>
            </a:extLst>
          </p:cNvPr>
          <p:cNvSpPr>
            <a:spLocks noGrp="1"/>
          </p:cNvSpPr>
          <p:nvPr>
            <p:ph type="title" hasCustomPrompt="1"/>
          </p:nvPr>
        </p:nvSpPr>
        <p:spPr>
          <a:xfrm>
            <a:off x="4065516" y="1185284"/>
            <a:ext cx="7288284" cy="469490"/>
          </a:xfrm>
        </p:spPr>
        <p:txBody>
          <a:bodyPr anchor="t">
            <a:normAutofit/>
          </a:bodyPr>
          <a:lstStyle>
            <a:lvl1pPr>
              <a:lnSpc>
                <a:spcPct val="100000"/>
              </a:lnSpc>
              <a:defRPr sz="2800">
                <a:ln w="19050">
                  <a:solidFill>
                    <a:schemeClr val="accent5"/>
                  </a:solidFill>
                </a:ln>
              </a:defRPr>
            </a:lvl1pPr>
          </a:lstStyle>
          <a:p>
            <a:r>
              <a:rPr lang="en-US" dirty="0"/>
              <a:t>Click to add title</a:t>
            </a:r>
          </a:p>
        </p:txBody>
      </p:sp>
    </p:spTree>
    <p:extLst>
      <p:ext uri="{BB962C8B-B14F-4D97-AF65-F5344CB8AC3E}">
        <p14:creationId xmlns:p14="http://schemas.microsoft.com/office/powerpoint/2010/main" val="30577356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olution">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A781AFB-2572-4954-B05E-84CDE1D88316}"/>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5" name="Date Placeholder 4">
            <a:extLst>
              <a:ext uri="{FF2B5EF4-FFF2-40B4-BE49-F238E27FC236}">
                <a16:creationId xmlns:a16="http://schemas.microsoft.com/office/drawing/2014/main" id="{0E750850-5ECD-4AA5-8EF0-70C6EA291EF3}"/>
              </a:ext>
            </a:extLst>
          </p:cNvPr>
          <p:cNvSpPr>
            <a:spLocks noGrp="1"/>
          </p:cNvSpPr>
          <p:nvPr>
            <p:ph type="dt" sz="half" idx="10"/>
          </p:nvPr>
        </p:nvSpPr>
        <p:spPr/>
        <p:txBody>
          <a:bodyPr/>
          <a:lstStyle/>
          <a:p>
            <a:r>
              <a:rPr lang="en-US"/>
              <a:t>8/06/20XX</a:t>
            </a:r>
            <a:endParaRPr lang="en-US" dirty="0"/>
          </a:p>
        </p:txBody>
      </p:sp>
      <p:sp>
        <p:nvSpPr>
          <p:cNvPr id="6" name="Footer Placeholder 5">
            <a:extLst>
              <a:ext uri="{FF2B5EF4-FFF2-40B4-BE49-F238E27FC236}">
                <a16:creationId xmlns:a16="http://schemas.microsoft.com/office/drawing/2014/main" id="{126B04CF-8972-48CE-B427-B542AF911BB4}"/>
              </a:ext>
            </a:extLst>
          </p:cNvPr>
          <p:cNvSpPr>
            <a:spLocks noGrp="1"/>
          </p:cNvSpPr>
          <p:nvPr>
            <p:ph type="ftr" sz="quarter" idx="11"/>
          </p:nvPr>
        </p:nvSpPr>
        <p:spPr/>
        <p:txBody>
          <a:bodyPr/>
          <a:lstStyle/>
          <a:p>
            <a:r>
              <a:rPr lang="en-US" dirty="0"/>
              <a:t>PITCH DECK</a:t>
            </a:r>
          </a:p>
        </p:txBody>
      </p:sp>
      <p:sp>
        <p:nvSpPr>
          <p:cNvPr id="7" name="Slide Number Placeholder 6">
            <a:extLst>
              <a:ext uri="{FF2B5EF4-FFF2-40B4-BE49-F238E27FC236}">
                <a16:creationId xmlns:a16="http://schemas.microsoft.com/office/drawing/2014/main" id="{F9864ACC-F262-4128-BC17-FCB29BEF0763}"/>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12" name="Text Placeholder 14">
            <a:extLst>
              <a:ext uri="{FF2B5EF4-FFF2-40B4-BE49-F238E27FC236}">
                <a16:creationId xmlns:a16="http://schemas.microsoft.com/office/drawing/2014/main" id="{717CFF16-7992-46DD-8151-F55B0300570B}"/>
              </a:ext>
            </a:extLst>
          </p:cNvPr>
          <p:cNvSpPr>
            <a:spLocks noGrp="1"/>
          </p:cNvSpPr>
          <p:nvPr>
            <p:ph type="body" sz="quarter" idx="16" hasCustomPrompt="1"/>
          </p:nvPr>
        </p:nvSpPr>
        <p:spPr>
          <a:xfrm>
            <a:off x="8506711" y="1335193"/>
            <a:ext cx="2859090"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13" name="Text Placeholder 14">
            <a:extLst>
              <a:ext uri="{FF2B5EF4-FFF2-40B4-BE49-F238E27FC236}">
                <a16:creationId xmlns:a16="http://schemas.microsoft.com/office/drawing/2014/main" id="{EBADC1C2-D36B-4AFE-8824-DE6D0FB51384}"/>
              </a:ext>
            </a:extLst>
          </p:cNvPr>
          <p:cNvSpPr>
            <a:spLocks noGrp="1"/>
          </p:cNvSpPr>
          <p:nvPr>
            <p:ph type="body" sz="quarter" idx="13" hasCustomPrompt="1"/>
          </p:nvPr>
        </p:nvSpPr>
        <p:spPr>
          <a:xfrm>
            <a:off x="8506711" y="1639822"/>
            <a:ext cx="2859090" cy="1475319"/>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14" name="Text Placeholder 14">
            <a:extLst>
              <a:ext uri="{FF2B5EF4-FFF2-40B4-BE49-F238E27FC236}">
                <a16:creationId xmlns:a16="http://schemas.microsoft.com/office/drawing/2014/main" id="{F1632658-DE5C-4EA2-83DE-AB456D9D76ED}"/>
              </a:ext>
            </a:extLst>
          </p:cNvPr>
          <p:cNvSpPr>
            <a:spLocks noGrp="1"/>
          </p:cNvSpPr>
          <p:nvPr>
            <p:ph type="body" sz="quarter" idx="17" hasCustomPrompt="1"/>
          </p:nvPr>
        </p:nvSpPr>
        <p:spPr>
          <a:xfrm>
            <a:off x="5167309" y="1639822"/>
            <a:ext cx="2859091" cy="1517776"/>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15" name="Text Placeholder 14">
            <a:extLst>
              <a:ext uri="{FF2B5EF4-FFF2-40B4-BE49-F238E27FC236}">
                <a16:creationId xmlns:a16="http://schemas.microsoft.com/office/drawing/2014/main" id="{76A6D61C-C33C-46D5-B2C5-6C6A7C143A97}"/>
              </a:ext>
            </a:extLst>
          </p:cNvPr>
          <p:cNvSpPr>
            <a:spLocks noGrp="1"/>
          </p:cNvSpPr>
          <p:nvPr>
            <p:ph type="body" sz="quarter" idx="18" hasCustomPrompt="1"/>
          </p:nvPr>
        </p:nvSpPr>
        <p:spPr>
          <a:xfrm>
            <a:off x="8506711" y="3837269"/>
            <a:ext cx="2859090" cy="1533310"/>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16" name="Text Placeholder 14">
            <a:extLst>
              <a:ext uri="{FF2B5EF4-FFF2-40B4-BE49-F238E27FC236}">
                <a16:creationId xmlns:a16="http://schemas.microsoft.com/office/drawing/2014/main" id="{0A4E6A96-585A-4265-900D-17D98121F544}"/>
              </a:ext>
            </a:extLst>
          </p:cNvPr>
          <p:cNvSpPr>
            <a:spLocks noGrp="1"/>
          </p:cNvSpPr>
          <p:nvPr>
            <p:ph type="body" sz="quarter" idx="19" hasCustomPrompt="1"/>
          </p:nvPr>
        </p:nvSpPr>
        <p:spPr>
          <a:xfrm>
            <a:off x="5167310" y="3845321"/>
            <a:ext cx="2859089" cy="1526930"/>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17" name="Text Placeholder 14">
            <a:extLst>
              <a:ext uri="{FF2B5EF4-FFF2-40B4-BE49-F238E27FC236}">
                <a16:creationId xmlns:a16="http://schemas.microsoft.com/office/drawing/2014/main" id="{28B8437C-1550-4581-911A-98BEA151A4AD}"/>
              </a:ext>
            </a:extLst>
          </p:cNvPr>
          <p:cNvSpPr>
            <a:spLocks noGrp="1"/>
          </p:cNvSpPr>
          <p:nvPr>
            <p:ph type="body" sz="quarter" idx="22" hasCustomPrompt="1"/>
          </p:nvPr>
        </p:nvSpPr>
        <p:spPr>
          <a:xfrm>
            <a:off x="5167308" y="1335193"/>
            <a:ext cx="2859091"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18" name="Text Placeholder 14">
            <a:extLst>
              <a:ext uri="{FF2B5EF4-FFF2-40B4-BE49-F238E27FC236}">
                <a16:creationId xmlns:a16="http://schemas.microsoft.com/office/drawing/2014/main" id="{04DF1AD6-E51A-4D19-A9C8-CCAFE9E9B2A0}"/>
              </a:ext>
            </a:extLst>
          </p:cNvPr>
          <p:cNvSpPr>
            <a:spLocks noGrp="1"/>
          </p:cNvSpPr>
          <p:nvPr>
            <p:ph type="body" sz="quarter" idx="23" hasCustomPrompt="1"/>
          </p:nvPr>
        </p:nvSpPr>
        <p:spPr>
          <a:xfrm>
            <a:off x="8506711" y="3532639"/>
            <a:ext cx="2859090"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19" name="Text Placeholder 14">
            <a:extLst>
              <a:ext uri="{FF2B5EF4-FFF2-40B4-BE49-F238E27FC236}">
                <a16:creationId xmlns:a16="http://schemas.microsoft.com/office/drawing/2014/main" id="{A3656830-2B4C-4F48-8EBD-F8C80C353FC4}"/>
              </a:ext>
            </a:extLst>
          </p:cNvPr>
          <p:cNvSpPr>
            <a:spLocks noGrp="1"/>
          </p:cNvSpPr>
          <p:nvPr>
            <p:ph type="body" sz="quarter" idx="24" hasCustomPrompt="1"/>
          </p:nvPr>
        </p:nvSpPr>
        <p:spPr>
          <a:xfrm>
            <a:off x="5167309" y="3532639"/>
            <a:ext cx="2859089"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2" name="Title 1">
            <a:extLst>
              <a:ext uri="{FF2B5EF4-FFF2-40B4-BE49-F238E27FC236}">
                <a16:creationId xmlns:a16="http://schemas.microsoft.com/office/drawing/2014/main" id="{923D6999-ED11-424C-91FD-1ECD0CB9D272}"/>
              </a:ext>
            </a:extLst>
          </p:cNvPr>
          <p:cNvSpPr>
            <a:spLocks noGrp="1"/>
          </p:cNvSpPr>
          <p:nvPr>
            <p:ph type="title" hasCustomPrompt="1"/>
          </p:nvPr>
        </p:nvSpPr>
        <p:spPr>
          <a:xfrm>
            <a:off x="1384299" y="2768600"/>
            <a:ext cx="2956810" cy="1129164"/>
          </a:xfrm>
        </p:spPr>
        <p:txBody>
          <a:bodyPr anchor="t">
            <a:normAutofit/>
          </a:bodyPr>
          <a:lstStyle>
            <a:lvl1pPr>
              <a:lnSpc>
                <a:spcPct val="125000"/>
              </a:lnSpc>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37491488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roduct Overview">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A0CE26C-A8CF-4DC0-9913-86FF0ED87623}"/>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7" name="Date Placeholder 6">
            <a:extLst>
              <a:ext uri="{FF2B5EF4-FFF2-40B4-BE49-F238E27FC236}">
                <a16:creationId xmlns:a16="http://schemas.microsoft.com/office/drawing/2014/main" id="{15DD4FC6-591F-4220-A331-724C4FE41E93}"/>
              </a:ext>
            </a:extLst>
          </p:cNvPr>
          <p:cNvSpPr>
            <a:spLocks noGrp="1"/>
          </p:cNvSpPr>
          <p:nvPr>
            <p:ph type="dt" sz="half" idx="10"/>
          </p:nvPr>
        </p:nvSpPr>
        <p:spPr/>
        <p:txBody>
          <a:bodyPr/>
          <a:lstStyle/>
          <a:p>
            <a:r>
              <a:rPr lang="en-US"/>
              <a:t>8/06/20XX</a:t>
            </a:r>
            <a:endParaRPr lang="en-US" dirty="0"/>
          </a:p>
        </p:txBody>
      </p:sp>
      <p:sp>
        <p:nvSpPr>
          <p:cNvPr id="8" name="Footer Placeholder 7">
            <a:extLst>
              <a:ext uri="{FF2B5EF4-FFF2-40B4-BE49-F238E27FC236}">
                <a16:creationId xmlns:a16="http://schemas.microsoft.com/office/drawing/2014/main" id="{A1506146-DCCA-4419-9FC3-7F33AEABA41D}"/>
              </a:ext>
            </a:extLst>
          </p:cNvPr>
          <p:cNvSpPr>
            <a:spLocks noGrp="1"/>
          </p:cNvSpPr>
          <p:nvPr>
            <p:ph type="ftr" sz="quarter" idx="11"/>
          </p:nvPr>
        </p:nvSpPr>
        <p:spPr/>
        <p:txBody>
          <a:bodyPr/>
          <a:lstStyle/>
          <a:p>
            <a:r>
              <a:rPr lang="en-US" dirty="0"/>
              <a:t>PITCH DECK</a:t>
            </a:r>
          </a:p>
        </p:txBody>
      </p:sp>
      <p:sp>
        <p:nvSpPr>
          <p:cNvPr id="9" name="Slide Number Placeholder 8">
            <a:extLst>
              <a:ext uri="{FF2B5EF4-FFF2-40B4-BE49-F238E27FC236}">
                <a16:creationId xmlns:a16="http://schemas.microsoft.com/office/drawing/2014/main" id="{4BDEDAF2-5575-4164-9610-7906C2033591}"/>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35" name="Text Placeholder 14">
            <a:extLst>
              <a:ext uri="{FF2B5EF4-FFF2-40B4-BE49-F238E27FC236}">
                <a16:creationId xmlns:a16="http://schemas.microsoft.com/office/drawing/2014/main" id="{0C598512-93DF-4C00-A3BC-4CFF184217A6}"/>
              </a:ext>
            </a:extLst>
          </p:cNvPr>
          <p:cNvSpPr>
            <a:spLocks noGrp="1"/>
          </p:cNvSpPr>
          <p:nvPr>
            <p:ph type="body" sz="quarter" idx="27" hasCustomPrompt="1"/>
          </p:nvPr>
        </p:nvSpPr>
        <p:spPr>
          <a:xfrm>
            <a:off x="620484" y="3639417"/>
            <a:ext cx="2383764" cy="365125"/>
          </a:xfrm>
          <a:prstGeom prst="rect">
            <a:avLst/>
          </a:prstGeom>
        </p:spPr>
        <p:txBody>
          <a:bodyPr/>
          <a:lstStyle>
            <a:lvl1pPr marL="0" indent="0" algn="ctr">
              <a:buNone/>
              <a:defRPr sz="1600" cap="all" spc="200" baseline="0">
                <a:solidFill>
                  <a:schemeClr val="accent5"/>
                </a:solidFill>
                <a:latin typeface="+mj-lt"/>
                <a:cs typeface="Posterama" panose="020B0504020200020000" pitchFamily="34" charset="0"/>
              </a:defRPr>
            </a:lvl1pPr>
          </a:lstStyle>
          <a:p>
            <a:pPr lvl="0"/>
            <a:r>
              <a:rPr lang="en-US" dirty="0"/>
              <a:t>Click to add title</a:t>
            </a:r>
          </a:p>
        </p:txBody>
      </p:sp>
      <p:sp>
        <p:nvSpPr>
          <p:cNvPr id="36" name="Text Placeholder 14">
            <a:extLst>
              <a:ext uri="{FF2B5EF4-FFF2-40B4-BE49-F238E27FC236}">
                <a16:creationId xmlns:a16="http://schemas.microsoft.com/office/drawing/2014/main" id="{9AFC7B8A-881F-4E97-91D4-F41DFA6D8F8E}"/>
              </a:ext>
            </a:extLst>
          </p:cNvPr>
          <p:cNvSpPr>
            <a:spLocks noGrp="1"/>
          </p:cNvSpPr>
          <p:nvPr>
            <p:ph type="body" sz="quarter" idx="28" hasCustomPrompt="1"/>
          </p:nvPr>
        </p:nvSpPr>
        <p:spPr>
          <a:xfrm>
            <a:off x="620484" y="3965866"/>
            <a:ext cx="2383764" cy="1126085"/>
          </a:xfrm>
          <a:prstGeom prst="rect">
            <a:avLst/>
          </a:prstGeom>
        </p:spPr>
        <p:txBody>
          <a:bodyPr/>
          <a:lstStyle>
            <a:lvl1pPr marL="0" indent="0" algn="ctr">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37" name="Text Placeholder 14">
            <a:extLst>
              <a:ext uri="{FF2B5EF4-FFF2-40B4-BE49-F238E27FC236}">
                <a16:creationId xmlns:a16="http://schemas.microsoft.com/office/drawing/2014/main" id="{77B10018-89A9-49C8-8DCE-621EF9328C63}"/>
              </a:ext>
            </a:extLst>
          </p:cNvPr>
          <p:cNvSpPr>
            <a:spLocks noGrp="1"/>
          </p:cNvSpPr>
          <p:nvPr>
            <p:ph type="body" sz="quarter" idx="15" hasCustomPrompt="1"/>
          </p:nvPr>
        </p:nvSpPr>
        <p:spPr>
          <a:xfrm>
            <a:off x="3478982" y="3969554"/>
            <a:ext cx="2383764" cy="1126085"/>
          </a:xfrm>
          <a:prstGeom prst="rect">
            <a:avLst/>
          </a:prstGeom>
        </p:spPr>
        <p:txBody>
          <a:bodyPr/>
          <a:lstStyle>
            <a:lvl1pPr marL="0" indent="0" algn="ctr">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38" name="Text Placeholder 14">
            <a:extLst>
              <a:ext uri="{FF2B5EF4-FFF2-40B4-BE49-F238E27FC236}">
                <a16:creationId xmlns:a16="http://schemas.microsoft.com/office/drawing/2014/main" id="{342C0572-2FB8-4C18-AD74-75A165321342}"/>
              </a:ext>
            </a:extLst>
          </p:cNvPr>
          <p:cNvSpPr>
            <a:spLocks noGrp="1"/>
          </p:cNvSpPr>
          <p:nvPr>
            <p:ph type="body" sz="quarter" idx="17" hasCustomPrompt="1"/>
          </p:nvPr>
        </p:nvSpPr>
        <p:spPr>
          <a:xfrm>
            <a:off x="6337478" y="3953422"/>
            <a:ext cx="2383765" cy="1126085"/>
          </a:xfrm>
          <a:prstGeom prst="rect">
            <a:avLst/>
          </a:prstGeom>
        </p:spPr>
        <p:txBody>
          <a:bodyPr/>
          <a:lstStyle>
            <a:lvl1pPr marL="0" indent="0" algn="ctr">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39" name="Text Placeholder 14">
            <a:extLst>
              <a:ext uri="{FF2B5EF4-FFF2-40B4-BE49-F238E27FC236}">
                <a16:creationId xmlns:a16="http://schemas.microsoft.com/office/drawing/2014/main" id="{3495EE04-F172-4AD4-8FE7-4A03B1CE4F82}"/>
              </a:ext>
            </a:extLst>
          </p:cNvPr>
          <p:cNvSpPr>
            <a:spLocks noGrp="1"/>
          </p:cNvSpPr>
          <p:nvPr>
            <p:ph type="body" sz="quarter" idx="19" hasCustomPrompt="1"/>
          </p:nvPr>
        </p:nvSpPr>
        <p:spPr>
          <a:xfrm>
            <a:off x="9188445" y="3953422"/>
            <a:ext cx="2383765" cy="1126085"/>
          </a:xfrm>
          <a:prstGeom prst="rect">
            <a:avLst/>
          </a:prstGeom>
        </p:spPr>
        <p:txBody>
          <a:bodyPr/>
          <a:lstStyle>
            <a:lvl1pPr marL="0" indent="0" algn="ctr">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40" name="Text Placeholder 14">
            <a:extLst>
              <a:ext uri="{FF2B5EF4-FFF2-40B4-BE49-F238E27FC236}">
                <a16:creationId xmlns:a16="http://schemas.microsoft.com/office/drawing/2014/main" id="{F23ABA12-4A7C-42A2-9A8E-9E7F1A2BB230}"/>
              </a:ext>
            </a:extLst>
          </p:cNvPr>
          <p:cNvSpPr>
            <a:spLocks noGrp="1"/>
          </p:cNvSpPr>
          <p:nvPr>
            <p:ph type="body" sz="quarter" idx="29" hasCustomPrompt="1"/>
          </p:nvPr>
        </p:nvSpPr>
        <p:spPr>
          <a:xfrm>
            <a:off x="3419503" y="3639417"/>
            <a:ext cx="2502719" cy="365125"/>
          </a:xfrm>
          <a:prstGeom prst="rect">
            <a:avLst/>
          </a:prstGeom>
        </p:spPr>
        <p:txBody>
          <a:bodyPr/>
          <a:lstStyle>
            <a:lvl1pPr marL="0" indent="0" algn="ctr">
              <a:buNone/>
              <a:defRPr sz="1600" cap="all" spc="200" baseline="0">
                <a:solidFill>
                  <a:schemeClr val="accent5"/>
                </a:solidFill>
                <a:latin typeface="+mj-lt"/>
                <a:cs typeface="Posterama" panose="020B0504020200020000" pitchFamily="34" charset="0"/>
              </a:defRPr>
            </a:lvl1pPr>
          </a:lstStyle>
          <a:p>
            <a:pPr lvl="0"/>
            <a:r>
              <a:rPr lang="en-US" dirty="0"/>
              <a:t>Click to add title</a:t>
            </a:r>
          </a:p>
        </p:txBody>
      </p:sp>
      <p:sp>
        <p:nvSpPr>
          <p:cNvPr id="41" name="Text Placeholder 14">
            <a:extLst>
              <a:ext uri="{FF2B5EF4-FFF2-40B4-BE49-F238E27FC236}">
                <a16:creationId xmlns:a16="http://schemas.microsoft.com/office/drawing/2014/main" id="{1E11CB21-11BD-400A-BC43-71A9AFA9282B}"/>
              </a:ext>
            </a:extLst>
          </p:cNvPr>
          <p:cNvSpPr>
            <a:spLocks noGrp="1"/>
          </p:cNvSpPr>
          <p:nvPr>
            <p:ph type="body" sz="quarter" idx="30" hasCustomPrompt="1"/>
          </p:nvPr>
        </p:nvSpPr>
        <p:spPr>
          <a:xfrm>
            <a:off x="6337478" y="3639417"/>
            <a:ext cx="2383765" cy="365125"/>
          </a:xfrm>
          <a:prstGeom prst="rect">
            <a:avLst/>
          </a:prstGeom>
        </p:spPr>
        <p:txBody>
          <a:bodyPr/>
          <a:lstStyle>
            <a:lvl1pPr marL="0" indent="0" algn="ctr">
              <a:buNone/>
              <a:defRPr sz="1600" cap="all" spc="200" baseline="0">
                <a:solidFill>
                  <a:schemeClr val="accent5"/>
                </a:solidFill>
                <a:latin typeface="+mj-lt"/>
                <a:cs typeface="Posterama" panose="020B0504020200020000" pitchFamily="34" charset="0"/>
              </a:defRPr>
            </a:lvl1pPr>
          </a:lstStyle>
          <a:p>
            <a:pPr lvl="0"/>
            <a:r>
              <a:rPr lang="en-US" dirty="0"/>
              <a:t>Click to add title</a:t>
            </a:r>
          </a:p>
        </p:txBody>
      </p:sp>
      <p:sp>
        <p:nvSpPr>
          <p:cNvPr id="42" name="Text Placeholder 14">
            <a:extLst>
              <a:ext uri="{FF2B5EF4-FFF2-40B4-BE49-F238E27FC236}">
                <a16:creationId xmlns:a16="http://schemas.microsoft.com/office/drawing/2014/main" id="{02DE0CA8-2A1F-49D8-B9B6-BF353B9808C6}"/>
              </a:ext>
            </a:extLst>
          </p:cNvPr>
          <p:cNvSpPr>
            <a:spLocks noGrp="1"/>
          </p:cNvSpPr>
          <p:nvPr>
            <p:ph type="body" sz="quarter" idx="31" hasCustomPrompt="1"/>
          </p:nvPr>
        </p:nvSpPr>
        <p:spPr>
          <a:xfrm>
            <a:off x="9188445" y="3639417"/>
            <a:ext cx="2383765" cy="365125"/>
          </a:xfrm>
          <a:prstGeom prst="rect">
            <a:avLst/>
          </a:prstGeom>
        </p:spPr>
        <p:txBody>
          <a:bodyPr/>
          <a:lstStyle>
            <a:lvl1pPr marL="0" indent="0" algn="ctr">
              <a:buNone/>
              <a:defRPr sz="1600" cap="all" spc="200" baseline="0">
                <a:solidFill>
                  <a:schemeClr val="accent5"/>
                </a:solidFill>
                <a:latin typeface="+mj-lt"/>
                <a:cs typeface="Posterama" panose="020B0504020200020000" pitchFamily="34" charset="0"/>
              </a:defRPr>
            </a:lvl1pPr>
          </a:lstStyle>
          <a:p>
            <a:pPr lvl="0"/>
            <a:r>
              <a:rPr lang="en-US" dirty="0"/>
              <a:t>Click to add title</a:t>
            </a:r>
          </a:p>
        </p:txBody>
      </p:sp>
      <p:sp>
        <p:nvSpPr>
          <p:cNvPr id="2" name="Title 1">
            <a:extLst>
              <a:ext uri="{FF2B5EF4-FFF2-40B4-BE49-F238E27FC236}">
                <a16:creationId xmlns:a16="http://schemas.microsoft.com/office/drawing/2014/main" id="{D55D3DD0-ED40-47C1-B841-046E1D918B22}"/>
              </a:ext>
            </a:extLst>
          </p:cNvPr>
          <p:cNvSpPr>
            <a:spLocks noGrp="1"/>
          </p:cNvSpPr>
          <p:nvPr>
            <p:ph type="title" hasCustomPrompt="1"/>
          </p:nvPr>
        </p:nvSpPr>
        <p:spPr>
          <a:xfrm>
            <a:off x="2452697" y="1581912"/>
            <a:ext cx="7286605" cy="634323"/>
          </a:xfrm>
        </p:spPr>
        <p:txBody>
          <a:bodyPr>
            <a:normAutofit/>
          </a:bodyPr>
          <a:lstStyle>
            <a:lvl1pPr algn="ctr">
              <a:lnSpc>
                <a:spcPct val="125000"/>
              </a:lnSpc>
              <a:defRPr sz="2800">
                <a:ln w="19050">
                  <a:solidFill>
                    <a:schemeClr val="bg1"/>
                  </a:solidFill>
                </a:ln>
              </a:defRPr>
            </a:lvl1pPr>
          </a:lstStyle>
          <a:p>
            <a:r>
              <a:rPr lang="en-US" dirty="0"/>
              <a:t>Click to add title</a:t>
            </a:r>
          </a:p>
        </p:txBody>
      </p:sp>
      <p:sp>
        <p:nvSpPr>
          <p:cNvPr id="4" name="Picture Placeholder 3">
            <a:extLst>
              <a:ext uri="{FF2B5EF4-FFF2-40B4-BE49-F238E27FC236}">
                <a16:creationId xmlns:a16="http://schemas.microsoft.com/office/drawing/2014/main" id="{23C97099-E767-429A-80C6-731FB9D295F4}"/>
              </a:ext>
            </a:extLst>
          </p:cNvPr>
          <p:cNvSpPr>
            <a:spLocks noGrp="1"/>
          </p:cNvSpPr>
          <p:nvPr>
            <p:ph type="pic" sz="quarter" idx="32"/>
          </p:nvPr>
        </p:nvSpPr>
        <p:spPr>
          <a:xfrm>
            <a:off x="1510614" y="2847098"/>
            <a:ext cx="603504" cy="603504"/>
          </a:xfrm>
        </p:spPr>
        <p:txBody>
          <a:bodyPr anchor="ctr">
            <a:normAutofit/>
          </a:bodyPr>
          <a:lstStyle>
            <a:lvl1pPr marL="0" indent="0" algn="ctr">
              <a:buNone/>
              <a:defRPr sz="900">
                <a:solidFill>
                  <a:schemeClr val="bg1"/>
                </a:solidFill>
              </a:defRPr>
            </a:lvl1pPr>
          </a:lstStyle>
          <a:p>
            <a:endParaRPr lang="en-US" dirty="0"/>
          </a:p>
        </p:txBody>
      </p:sp>
      <p:sp>
        <p:nvSpPr>
          <p:cNvPr id="22" name="Picture Placeholder 3">
            <a:extLst>
              <a:ext uri="{FF2B5EF4-FFF2-40B4-BE49-F238E27FC236}">
                <a16:creationId xmlns:a16="http://schemas.microsoft.com/office/drawing/2014/main" id="{E2E22B87-E0E3-4234-B4FA-C9FC97DEDCB3}"/>
              </a:ext>
            </a:extLst>
          </p:cNvPr>
          <p:cNvSpPr>
            <a:spLocks noGrp="1"/>
          </p:cNvSpPr>
          <p:nvPr>
            <p:ph type="pic" sz="quarter" idx="33"/>
          </p:nvPr>
        </p:nvSpPr>
        <p:spPr>
          <a:xfrm>
            <a:off x="4369110" y="2847098"/>
            <a:ext cx="603504" cy="603504"/>
          </a:xfrm>
        </p:spPr>
        <p:txBody>
          <a:bodyPr anchor="ctr">
            <a:normAutofit/>
          </a:bodyPr>
          <a:lstStyle>
            <a:lvl1pPr marL="0" indent="0" algn="ctr">
              <a:buNone/>
              <a:defRPr sz="900">
                <a:solidFill>
                  <a:schemeClr val="bg1"/>
                </a:solidFill>
              </a:defRPr>
            </a:lvl1pPr>
          </a:lstStyle>
          <a:p>
            <a:endParaRPr lang="en-US" dirty="0"/>
          </a:p>
        </p:txBody>
      </p:sp>
      <p:sp>
        <p:nvSpPr>
          <p:cNvPr id="24" name="Picture Placeholder 3">
            <a:extLst>
              <a:ext uri="{FF2B5EF4-FFF2-40B4-BE49-F238E27FC236}">
                <a16:creationId xmlns:a16="http://schemas.microsoft.com/office/drawing/2014/main" id="{8EF1B794-5E10-4558-B229-0D8F5895CCAE}"/>
              </a:ext>
            </a:extLst>
          </p:cNvPr>
          <p:cNvSpPr>
            <a:spLocks noGrp="1"/>
          </p:cNvSpPr>
          <p:nvPr>
            <p:ph type="pic" sz="quarter" idx="34"/>
          </p:nvPr>
        </p:nvSpPr>
        <p:spPr>
          <a:xfrm>
            <a:off x="7227608" y="2847098"/>
            <a:ext cx="603504" cy="603504"/>
          </a:xfrm>
        </p:spPr>
        <p:txBody>
          <a:bodyPr anchor="ctr">
            <a:normAutofit/>
          </a:bodyPr>
          <a:lstStyle>
            <a:lvl1pPr marL="0" indent="0" algn="ctr">
              <a:buNone/>
              <a:defRPr sz="900">
                <a:solidFill>
                  <a:schemeClr val="bg1"/>
                </a:solidFill>
              </a:defRPr>
            </a:lvl1pPr>
          </a:lstStyle>
          <a:p>
            <a:endParaRPr lang="en-US" dirty="0"/>
          </a:p>
        </p:txBody>
      </p:sp>
      <p:sp>
        <p:nvSpPr>
          <p:cNvPr id="25" name="Picture Placeholder 3">
            <a:extLst>
              <a:ext uri="{FF2B5EF4-FFF2-40B4-BE49-F238E27FC236}">
                <a16:creationId xmlns:a16="http://schemas.microsoft.com/office/drawing/2014/main" id="{5ECB6791-2C34-417D-9AB9-03C9A8BBDF91}"/>
              </a:ext>
            </a:extLst>
          </p:cNvPr>
          <p:cNvSpPr>
            <a:spLocks noGrp="1"/>
          </p:cNvSpPr>
          <p:nvPr>
            <p:ph type="pic" sz="quarter" idx="35"/>
          </p:nvPr>
        </p:nvSpPr>
        <p:spPr>
          <a:xfrm>
            <a:off x="10078575" y="2847098"/>
            <a:ext cx="603504" cy="603504"/>
          </a:xfrm>
        </p:spPr>
        <p:txBody>
          <a:bodyPr anchor="ctr">
            <a:normAutofit/>
          </a:bodyPr>
          <a:lstStyle>
            <a:lvl1pPr marL="0" indent="0" algn="ctr">
              <a:buNone/>
              <a:defRPr sz="900">
                <a:solidFill>
                  <a:schemeClr val="bg1"/>
                </a:solidFill>
              </a:defRPr>
            </a:lvl1pPr>
          </a:lstStyle>
          <a:p>
            <a:endParaRPr lang="en-US" dirty="0"/>
          </a:p>
        </p:txBody>
      </p:sp>
    </p:spTree>
    <p:extLst>
      <p:ext uri="{BB962C8B-B14F-4D97-AF65-F5344CB8AC3E}">
        <p14:creationId xmlns:p14="http://schemas.microsoft.com/office/powerpoint/2010/main" val="34451929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roduct Benefits">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7C8E50C-1C7A-4E62-B38F-3E12A174C85B}"/>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7" name="Picture Placeholder 7">
            <a:extLst>
              <a:ext uri="{FF2B5EF4-FFF2-40B4-BE49-F238E27FC236}">
                <a16:creationId xmlns:a16="http://schemas.microsoft.com/office/drawing/2014/main" id="{7AF7405C-6DF9-4409-85F0-8C1DCCC0AC61}"/>
              </a:ext>
            </a:extLst>
          </p:cNvPr>
          <p:cNvSpPr>
            <a:spLocks noGrp="1"/>
          </p:cNvSpPr>
          <p:nvPr>
            <p:ph type="pic" sz="quarter" idx="13" hasCustomPrompt="1"/>
          </p:nvPr>
        </p:nvSpPr>
        <p:spPr>
          <a:xfrm>
            <a:off x="622570" y="729926"/>
            <a:ext cx="6456836" cy="5388772"/>
          </a:xfrm>
        </p:spPr>
        <p:txBody>
          <a:bodyPr/>
          <a:lstStyle>
            <a:lvl1pPr marL="0" indent="0" algn="ctr">
              <a:buNone/>
              <a:defRPr>
                <a:solidFill>
                  <a:schemeClr val="bg1"/>
                </a:solidFill>
              </a:defRPr>
            </a:lvl1pPr>
          </a:lstStyle>
          <a:p>
            <a:r>
              <a:rPr lang="en-US" dirty="0"/>
              <a:t>Click to add photo</a:t>
            </a:r>
          </a:p>
        </p:txBody>
      </p:sp>
      <p:sp>
        <p:nvSpPr>
          <p:cNvPr id="2" name="Title 1">
            <a:extLst>
              <a:ext uri="{FF2B5EF4-FFF2-40B4-BE49-F238E27FC236}">
                <a16:creationId xmlns:a16="http://schemas.microsoft.com/office/drawing/2014/main" id="{4C883B71-4A78-4B93-97F2-F54D7DC10020}"/>
              </a:ext>
            </a:extLst>
          </p:cNvPr>
          <p:cNvSpPr>
            <a:spLocks noGrp="1"/>
          </p:cNvSpPr>
          <p:nvPr>
            <p:ph type="title" hasCustomPrompt="1"/>
          </p:nvPr>
        </p:nvSpPr>
        <p:spPr>
          <a:xfrm>
            <a:off x="6467704" y="1881922"/>
            <a:ext cx="5749200" cy="3084630"/>
          </a:xfrm>
          <a:solidFill>
            <a:schemeClr val="bg2">
              <a:alpha val="93000"/>
            </a:schemeClr>
          </a:solidFill>
        </p:spPr>
        <p:txBody>
          <a:bodyPr lIns="694944" tIns="713232" anchor="t">
            <a:normAutofit/>
          </a:bodyPr>
          <a:lstStyle>
            <a:lvl1pPr algn="l">
              <a:lnSpc>
                <a:spcPct val="100000"/>
              </a:lnSpc>
              <a:defRPr sz="2800"/>
            </a:lvl1pPr>
          </a:lstStyle>
          <a:p>
            <a:r>
              <a:rPr lang="en-US" dirty="0"/>
              <a:t>Click to add title</a:t>
            </a:r>
          </a:p>
        </p:txBody>
      </p:sp>
      <p:sp>
        <p:nvSpPr>
          <p:cNvPr id="9" name="Text Placeholder 17">
            <a:extLst>
              <a:ext uri="{FF2B5EF4-FFF2-40B4-BE49-F238E27FC236}">
                <a16:creationId xmlns:a16="http://schemas.microsoft.com/office/drawing/2014/main" id="{83F286D7-A050-456B-BDD3-3FFAA21A8099}"/>
              </a:ext>
            </a:extLst>
          </p:cNvPr>
          <p:cNvSpPr>
            <a:spLocks noGrp="1"/>
          </p:cNvSpPr>
          <p:nvPr>
            <p:ph type="body" sz="quarter" idx="15" hasCustomPrompt="1"/>
          </p:nvPr>
        </p:nvSpPr>
        <p:spPr>
          <a:xfrm>
            <a:off x="7079405" y="3201410"/>
            <a:ext cx="4614604" cy="1291638"/>
          </a:xfrm>
        </p:spPr>
        <p:txBody>
          <a:bodyPr>
            <a:noAutofit/>
          </a:bodyPr>
          <a:lstStyle>
            <a:lvl1pPr marL="0" indent="0" algn="l">
              <a:lnSpc>
                <a:spcPct val="125000"/>
              </a:lnSpc>
              <a:buNone/>
              <a:defRPr sz="1400" spc="100" baseline="0">
                <a:solidFill>
                  <a:schemeClr val="accent2"/>
                </a:solidFill>
              </a:defRPr>
            </a:lvl1pPr>
          </a:lstStyle>
          <a:p>
            <a:pPr lvl="0"/>
            <a:r>
              <a:rPr lang="en-US"/>
              <a:t>Click to add text</a:t>
            </a:r>
          </a:p>
        </p:txBody>
      </p:sp>
      <p:sp>
        <p:nvSpPr>
          <p:cNvPr id="3" name="Date Placeholder 2">
            <a:extLst>
              <a:ext uri="{FF2B5EF4-FFF2-40B4-BE49-F238E27FC236}">
                <a16:creationId xmlns:a16="http://schemas.microsoft.com/office/drawing/2014/main" id="{4A927E28-2C60-4D18-8BB3-DC9627E13C59}"/>
              </a:ext>
            </a:extLst>
          </p:cNvPr>
          <p:cNvSpPr>
            <a:spLocks noGrp="1"/>
          </p:cNvSpPr>
          <p:nvPr>
            <p:ph type="dt" sz="half" idx="10"/>
          </p:nvPr>
        </p:nvSpPr>
        <p:spPr/>
        <p:txBody>
          <a:bodyPr/>
          <a:lstStyle/>
          <a:p>
            <a:r>
              <a:rPr lang="en-US"/>
              <a:t>8/06/20XX</a:t>
            </a:r>
            <a:endParaRPr lang="en-US" dirty="0"/>
          </a:p>
        </p:txBody>
      </p:sp>
      <p:sp>
        <p:nvSpPr>
          <p:cNvPr id="4" name="Footer Placeholder 3">
            <a:extLst>
              <a:ext uri="{FF2B5EF4-FFF2-40B4-BE49-F238E27FC236}">
                <a16:creationId xmlns:a16="http://schemas.microsoft.com/office/drawing/2014/main" id="{4290EE45-541D-483E-A0B8-5997A2F98DA3}"/>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504E100B-E96A-45D4-9553-51CF2CBA55DD}"/>
              </a:ext>
            </a:extLst>
          </p:cNvPr>
          <p:cNvSpPr>
            <a:spLocks noGrp="1"/>
          </p:cNvSpPr>
          <p:nvPr>
            <p:ph type="sldNum" sz="quarter" idx="12"/>
          </p:nvPr>
        </p:nvSpPr>
        <p:spPr/>
        <p:txBody>
          <a:bodyPr/>
          <a:lstStyle/>
          <a:p>
            <a:fld id="{A402E4C0-AD5E-4E8C-9F21-7CCE474BDCEB}" type="slidenum">
              <a:rPr lang="en-US" smtClean="0"/>
              <a:t>‹#›</a:t>
            </a:fld>
            <a:endParaRPr lang="en-US" dirty="0"/>
          </a:p>
        </p:txBody>
      </p:sp>
    </p:spTree>
    <p:extLst>
      <p:ext uri="{BB962C8B-B14F-4D97-AF65-F5344CB8AC3E}">
        <p14:creationId xmlns:p14="http://schemas.microsoft.com/office/powerpoint/2010/main" val="17701240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ny Overview">
    <p:spTree>
      <p:nvGrpSpPr>
        <p:cNvPr id="1" name=""/>
        <p:cNvGrpSpPr/>
        <p:nvPr/>
      </p:nvGrpSpPr>
      <p:grpSpPr>
        <a:xfrm>
          <a:off x="0" y="0"/>
          <a:ext cx="0" cy="0"/>
          <a:chOff x="0" y="0"/>
          <a:chExt cx="0" cy="0"/>
        </a:xfrm>
      </p:grpSpPr>
      <p:sp>
        <p:nvSpPr>
          <p:cNvPr id="5" name="Picture Placeholder 7">
            <a:extLst>
              <a:ext uri="{FF2B5EF4-FFF2-40B4-BE49-F238E27FC236}">
                <a16:creationId xmlns:a16="http://schemas.microsoft.com/office/drawing/2014/main" id="{E757B982-FF4B-4902-B808-FC325983FD9C}"/>
              </a:ext>
            </a:extLst>
          </p:cNvPr>
          <p:cNvSpPr>
            <a:spLocks noGrp="1"/>
          </p:cNvSpPr>
          <p:nvPr>
            <p:ph type="pic" sz="quarter" idx="13" hasCustomPrompt="1"/>
          </p:nvPr>
        </p:nvSpPr>
        <p:spPr>
          <a:xfrm flipH="1">
            <a:off x="0" y="0"/>
            <a:ext cx="12192000" cy="6858000"/>
          </a:xfrm>
        </p:spPr>
        <p:txBody>
          <a:bodyPr/>
          <a:lstStyle>
            <a:lvl1pPr marL="0" indent="0" algn="ctr">
              <a:buNone/>
              <a:defRPr>
                <a:solidFill>
                  <a:schemeClr val="tx1"/>
                </a:solidFill>
              </a:defRPr>
            </a:lvl1pPr>
          </a:lstStyle>
          <a:p>
            <a:r>
              <a:rPr lang="en-US" dirty="0"/>
              <a:t>Click to add photo</a:t>
            </a:r>
          </a:p>
        </p:txBody>
      </p:sp>
      <p:sp>
        <p:nvSpPr>
          <p:cNvPr id="2" name="Title 1">
            <a:extLst>
              <a:ext uri="{FF2B5EF4-FFF2-40B4-BE49-F238E27FC236}">
                <a16:creationId xmlns:a16="http://schemas.microsoft.com/office/drawing/2014/main" id="{4D7337BF-9564-499D-91CE-9DDD9C969339}"/>
              </a:ext>
            </a:extLst>
          </p:cNvPr>
          <p:cNvSpPr>
            <a:spLocks noGrp="1"/>
          </p:cNvSpPr>
          <p:nvPr>
            <p:ph type="title" hasCustomPrompt="1"/>
          </p:nvPr>
        </p:nvSpPr>
        <p:spPr>
          <a:xfrm>
            <a:off x="1403350" y="1371599"/>
            <a:ext cx="9385300" cy="985791"/>
          </a:xfrm>
        </p:spPr>
        <p:txBody>
          <a:bodyPr>
            <a:noAutofit/>
          </a:bodyPr>
          <a:lstStyle>
            <a:lvl1pPr algn="ctr">
              <a:defRPr sz="5400">
                <a:ln w="19050">
                  <a:solidFill>
                    <a:schemeClr val="accent5"/>
                  </a:solidFill>
                </a:ln>
              </a:defRPr>
            </a:lvl1pPr>
          </a:lstStyle>
          <a:p>
            <a:r>
              <a:rPr lang="en-US" dirty="0"/>
              <a:t>Click to add title</a:t>
            </a:r>
          </a:p>
        </p:txBody>
      </p:sp>
    </p:spTree>
    <p:extLst>
      <p:ext uri="{BB962C8B-B14F-4D97-AF65-F5344CB8AC3E}">
        <p14:creationId xmlns:p14="http://schemas.microsoft.com/office/powerpoint/2010/main" val="36279003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usiness Model">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2684757-E21D-414B-B627-1E0D15F89CA8}"/>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11" name="Picture Placeholder 7">
            <a:extLst>
              <a:ext uri="{FF2B5EF4-FFF2-40B4-BE49-F238E27FC236}">
                <a16:creationId xmlns:a16="http://schemas.microsoft.com/office/drawing/2014/main" id="{927250C7-CB58-468C-B8BB-17DB85D4F242}"/>
              </a:ext>
            </a:extLst>
          </p:cNvPr>
          <p:cNvSpPr>
            <a:spLocks noGrp="1"/>
          </p:cNvSpPr>
          <p:nvPr>
            <p:ph type="pic" sz="quarter" idx="13" hasCustomPrompt="1"/>
          </p:nvPr>
        </p:nvSpPr>
        <p:spPr>
          <a:xfrm>
            <a:off x="5011738" y="0"/>
            <a:ext cx="7196930" cy="6867376"/>
          </a:xfrm>
        </p:spPr>
        <p:txBody>
          <a:bodyPr/>
          <a:lstStyle>
            <a:lvl1pPr marL="0" indent="0" algn="ctr">
              <a:buNone/>
              <a:defRPr>
                <a:solidFill>
                  <a:schemeClr val="bg1"/>
                </a:solidFill>
              </a:defRPr>
            </a:lvl1pPr>
          </a:lstStyle>
          <a:p>
            <a:r>
              <a:rPr lang="en-US" dirty="0"/>
              <a:t>Click to add photo</a:t>
            </a:r>
          </a:p>
        </p:txBody>
      </p:sp>
      <p:sp>
        <p:nvSpPr>
          <p:cNvPr id="2" name="Title 1">
            <a:extLst>
              <a:ext uri="{FF2B5EF4-FFF2-40B4-BE49-F238E27FC236}">
                <a16:creationId xmlns:a16="http://schemas.microsoft.com/office/drawing/2014/main" id="{376BB3F6-84AB-40BA-9D7D-7C1E13C0E159}"/>
              </a:ext>
            </a:extLst>
          </p:cNvPr>
          <p:cNvSpPr>
            <a:spLocks noGrp="1"/>
          </p:cNvSpPr>
          <p:nvPr>
            <p:ph type="title" hasCustomPrompt="1"/>
          </p:nvPr>
        </p:nvSpPr>
        <p:spPr>
          <a:xfrm>
            <a:off x="-1" y="1036629"/>
            <a:ext cx="6007099" cy="4784742"/>
          </a:xfrm>
          <a:solidFill>
            <a:schemeClr val="accent6">
              <a:alpha val="80000"/>
            </a:schemeClr>
          </a:solidFill>
        </p:spPr>
        <p:txBody>
          <a:bodyPr lIns="822960" tIns="640080" anchor="t">
            <a:normAutofit/>
          </a:bodyPr>
          <a:lstStyle>
            <a:lvl1pPr algn="l">
              <a:lnSpc>
                <a:spcPct val="100000"/>
              </a:lnSpc>
              <a:defRPr sz="2800"/>
            </a:lvl1pPr>
          </a:lstStyle>
          <a:p>
            <a:r>
              <a:rPr lang="en-US" dirty="0"/>
              <a:t>Click to add title</a:t>
            </a:r>
          </a:p>
        </p:txBody>
      </p:sp>
      <p:sp>
        <p:nvSpPr>
          <p:cNvPr id="16" name="Text Placeholder 14">
            <a:extLst>
              <a:ext uri="{FF2B5EF4-FFF2-40B4-BE49-F238E27FC236}">
                <a16:creationId xmlns:a16="http://schemas.microsoft.com/office/drawing/2014/main" id="{6A7AB969-4D8E-41B0-A403-6D1D41CD5167}"/>
              </a:ext>
            </a:extLst>
          </p:cNvPr>
          <p:cNvSpPr>
            <a:spLocks noGrp="1"/>
          </p:cNvSpPr>
          <p:nvPr>
            <p:ph type="body" sz="quarter" idx="22" hasCustomPrompt="1"/>
          </p:nvPr>
        </p:nvSpPr>
        <p:spPr>
          <a:xfrm>
            <a:off x="729016" y="2368506"/>
            <a:ext cx="4771030" cy="365125"/>
          </a:xfrm>
          <a:prstGeom prst="rect">
            <a:avLst/>
          </a:prstGeom>
        </p:spPr>
        <p:txBody>
          <a:bodyPr/>
          <a:lstStyle>
            <a:lvl1pPr marL="0" indent="0">
              <a:buNone/>
              <a:defRPr sz="1600" cap="all" spc="200" baseline="0">
                <a:solidFill>
                  <a:schemeClr val="accent2"/>
                </a:solidFill>
                <a:latin typeface="+mj-lt"/>
              </a:defRPr>
            </a:lvl1pPr>
          </a:lstStyle>
          <a:p>
            <a:pPr lvl="0"/>
            <a:r>
              <a:rPr lang="en-US"/>
              <a:t>Click to add title</a:t>
            </a:r>
          </a:p>
        </p:txBody>
      </p:sp>
      <p:sp>
        <p:nvSpPr>
          <p:cNvPr id="15" name="Text Placeholder 14">
            <a:extLst>
              <a:ext uri="{FF2B5EF4-FFF2-40B4-BE49-F238E27FC236}">
                <a16:creationId xmlns:a16="http://schemas.microsoft.com/office/drawing/2014/main" id="{08F82904-47D8-4EB9-A697-8ED11274C40F}"/>
              </a:ext>
            </a:extLst>
          </p:cNvPr>
          <p:cNvSpPr>
            <a:spLocks noGrp="1"/>
          </p:cNvSpPr>
          <p:nvPr>
            <p:ph type="body" sz="quarter" idx="18" hasCustomPrompt="1"/>
          </p:nvPr>
        </p:nvSpPr>
        <p:spPr>
          <a:xfrm>
            <a:off x="729017" y="2605040"/>
            <a:ext cx="4771030" cy="801073"/>
          </a:xfrm>
          <a:prstGeom prst="rect">
            <a:avLst/>
          </a:prstGeom>
        </p:spPr>
        <p:txBody>
          <a:bodyPr>
            <a:normAutofit/>
          </a:bodyPr>
          <a:lstStyle>
            <a:lvl1pPr marL="0" indent="0">
              <a:lnSpc>
                <a:spcPct val="114000"/>
              </a:lnSpc>
              <a:spcBef>
                <a:spcPts val="0"/>
              </a:spcBef>
              <a:buNone/>
              <a:defRPr sz="1400" cap="none" spc="100" baseline="0">
                <a:solidFill>
                  <a:schemeClr val="accent2"/>
                </a:solidFill>
                <a:latin typeface="+mn-lt"/>
              </a:defRPr>
            </a:lvl1pPr>
          </a:lstStyle>
          <a:p>
            <a:pPr lvl="0"/>
            <a:r>
              <a:rPr lang="en-US"/>
              <a:t>Click to add text</a:t>
            </a:r>
          </a:p>
        </p:txBody>
      </p:sp>
      <p:sp>
        <p:nvSpPr>
          <p:cNvPr id="22" name="Text Placeholder 14">
            <a:extLst>
              <a:ext uri="{FF2B5EF4-FFF2-40B4-BE49-F238E27FC236}">
                <a16:creationId xmlns:a16="http://schemas.microsoft.com/office/drawing/2014/main" id="{44501739-C457-4C98-A458-5B3639CFB821}"/>
              </a:ext>
            </a:extLst>
          </p:cNvPr>
          <p:cNvSpPr>
            <a:spLocks noGrp="1"/>
          </p:cNvSpPr>
          <p:nvPr>
            <p:ph type="body" sz="quarter" idx="24" hasCustomPrompt="1"/>
          </p:nvPr>
        </p:nvSpPr>
        <p:spPr>
          <a:xfrm>
            <a:off x="729016" y="3544629"/>
            <a:ext cx="4771030" cy="365125"/>
          </a:xfrm>
          <a:prstGeom prst="rect">
            <a:avLst/>
          </a:prstGeom>
        </p:spPr>
        <p:txBody>
          <a:bodyPr/>
          <a:lstStyle>
            <a:lvl1pPr marL="0" indent="0">
              <a:buNone/>
              <a:defRPr sz="1600" cap="all" spc="200" baseline="0">
                <a:solidFill>
                  <a:schemeClr val="accent2"/>
                </a:solidFill>
                <a:latin typeface="+mj-lt"/>
              </a:defRPr>
            </a:lvl1pPr>
          </a:lstStyle>
          <a:p>
            <a:pPr lvl="0"/>
            <a:r>
              <a:rPr lang="en-US"/>
              <a:t>Click to add title</a:t>
            </a:r>
          </a:p>
        </p:txBody>
      </p:sp>
      <p:sp>
        <p:nvSpPr>
          <p:cNvPr id="21" name="Text Placeholder 14">
            <a:extLst>
              <a:ext uri="{FF2B5EF4-FFF2-40B4-BE49-F238E27FC236}">
                <a16:creationId xmlns:a16="http://schemas.microsoft.com/office/drawing/2014/main" id="{503766A8-C36E-4337-9DB4-358A28B74319}"/>
              </a:ext>
            </a:extLst>
          </p:cNvPr>
          <p:cNvSpPr>
            <a:spLocks noGrp="1"/>
          </p:cNvSpPr>
          <p:nvPr>
            <p:ph type="body" sz="quarter" idx="23" hasCustomPrompt="1"/>
          </p:nvPr>
        </p:nvSpPr>
        <p:spPr>
          <a:xfrm>
            <a:off x="729017" y="3781163"/>
            <a:ext cx="4771030" cy="801073"/>
          </a:xfrm>
          <a:prstGeom prst="rect">
            <a:avLst/>
          </a:prstGeom>
        </p:spPr>
        <p:txBody>
          <a:bodyPr>
            <a:normAutofit/>
          </a:bodyPr>
          <a:lstStyle>
            <a:lvl1pPr marL="0" indent="0">
              <a:lnSpc>
                <a:spcPct val="114000"/>
              </a:lnSpc>
              <a:spcBef>
                <a:spcPts val="0"/>
              </a:spcBef>
              <a:buNone/>
              <a:defRPr sz="1400" cap="none" spc="100" baseline="0">
                <a:solidFill>
                  <a:schemeClr val="accent2"/>
                </a:solidFill>
                <a:latin typeface="+mn-lt"/>
              </a:defRPr>
            </a:lvl1pPr>
          </a:lstStyle>
          <a:p>
            <a:pPr lvl="0"/>
            <a:r>
              <a:rPr lang="en-US"/>
              <a:t>Click to add text</a:t>
            </a:r>
          </a:p>
        </p:txBody>
      </p:sp>
      <p:sp>
        <p:nvSpPr>
          <p:cNvPr id="24" name="Text Placeholder 14">
            <a:extLst>
              <a:ext uri="{FF2B5EF4-FFF2-40B4-BE49-F238E27FC236}">
                <a16:creationId xmlns:a16="http://schemas.microsoft.com/office/drawing/2014/main" id="{5F947925-2465-45AC-9A1E-7153477BBEEC}"/>
              </a:ext>
            </a:extLst>
          </p:cNvPr>
          <p:cNvSpPr>
            <a:spLocks noGrp="1"/>
          </p:cNvSpPr>
          <p:nvPr>
            <p:ph type="body" sz="quarter" idx="26" hasCustomPrompt="1"/>
          </p:nvPr>
        </p:nvSpPr>
        <p:spPr>
          <a:xfrm>
            <a:off x="729016" y="4739239"/>
            <a:ext cx="4771030" cy="365125"/>
          </a:xfrm>
          <a:prstGeom prst="rect">
            <a:avLst/>
          </a:prstGeom>
        </p:spPr>
        <p:txBody>
          <a:bodyPr/>
          <a:lstStyle>
            <a:lvl1pPr marL="0" indent="0">
              <a:buNone/>
              <a:defRPr sz="1600" cap="all" spc="200" baseline="0">
                <a:solidFill>
                  <a:schemeClr val="accent2"/>
                </a:solidFill>
                <a:latin typeface="+mj-lt"/>
              </a:defRPr>
            </a:lvl1pPr>
          </a:lstStyle>
          <a:p>
            <a:pPr lvl="0"/>
            <a:r>
              <a:rPr lang="en-US"/>
              <a:t>Click to add title</a:t>
            </a:r>
          </a:p>
        </p:txBody>
      </p:sp>
      <p:sp>
        <p:nvSpPr>
          <p:cNvPr id="23" name="Text Placeholder 14">
            <a:extLst>
              <a:ext uri="{FF2B5EF4-FFF2-40B4-BE49-F238E27FC236}">
                <a16:creationId xmlns:a16="http://schemas.microsoft.com/office/drawing/2014/main" id="{6FC86B0E-A85D-444A-BC2A-B7A5FF1D48D5}"/>
              </a:ext>
            </a:extLst>
          </p:cNvPr>
          <p:cNvSpPr>
            <a:spLocks noGrp="1"/>
          </p:cNvSpPr>
          <p:nvPr>
            <p:ph type="body" sz="quarter" idx="25" hasCustomPrompt="1"/>
          </p:nvPr>
        </p:nvSpPr>
        <p:spPr>
          <a:xfrm>
            <a:off x="729017" y="4975773"/>
            <a:ext cx="4771030" cy="546815"/>
          </a:xfrm>
          <a:prstGeom prst="rect">
            <a:avLst/>
          </a:prstGeom>
        </p:spPr>
        <p:txBody>
          <a:bodyPr>
            <a:normAutofit/>
          </a:bodyPr>
          <a:lstStyle>
            <a:lvl1pPr marL="0" indent="0">
              <a:lnSpc>
                <a:spcPct val="114000"/>
              </a:lnSpc>
              <a:spcBef>
                <a:spcPts val="0"/>
              </a:spcBef>
              <a:buNone/>
              <a:defRPr sz="1400" cap="none" spc="100" baseline="0">
                <a:solidFill>
                  <a:schemeClr val="accent2"/>
                </a:solidFill>
                <a:latin typeface="+mn-lt"/>
              </a:defRPr>
            </a:lvl1pPr>
          </a:lstStyle>
          <a:p>
            <a:pPr lvl="0"/>
            <a:r>
              <a:rPr lang="en-US"/>
              <a:t>Click to add text</a:t>
            </a:r>
          </a:p>
        </p:txBody>
      </p:sp>
      <p:sp>
        <p:nvSpPr>
          <p:cNvPr id="5" name="Date Placeholder 4">
            <a:extLst>
              <a:ext uri="{FF2B5EF4-FFF2-40B4-BE49-F238E27FC236}">
                <a16:creationId xmlns:a16="http://schemas.microsoft.com/office/drawing/2014/main" id="{BBA930A0-A89C-48EB-A039-375BDA735BBF}"/>
              </a:ext>
            </a:extLst>
          </p:cNvPr>
          <p:cNvSpPr>
            <a:spLocks noGrp="1"/>
          </p:cNvSpPr>
          <p:nvPr>
            <p:ph type="dt" sz="half" idx="10"/>
          </p:nvPr>
        </p:nvSpPr>
        <p:spPr/>
        <p:txBody>
          <a:bodyPr/>
          <a:lstStyle/>
          <a:p>
            <a:r>
              <a:rPr lang="en-US"/>
              <a:t>8/06/20XX</a:t>
            </a:r>
            <a:endParaRPr lang="en-US" dirty="0"/>
          </a:p>
        </p:txBody>
      </p:sp>
      <p:sp>
        <p:nvSpPr>
          <p:cNvPr id="6" name="Footer Placeholder 5">
            <a:extLst>
              <a:ext uri="{FF2B5EF4-FFF2-40B4-BE49-F238E27FC236}">
                <a16:creationId xmlns:a16="http://schemas.microsoft.com/office/drawing/2014/main" id="{A02A2494-B27D-418F-9D5E-8DE4FFB491B3}"/>
              </a:ext>
            </a:extLst>
          </p:cNvPr>
          <p:cNvSpPr>
            <a:spLocks noGrp="1"/>
          </p:cNvSpPr>
          <p:nvPr>
            <p:ph type="ftr" sz="quarter" idx="11"/>
          </p:nvPr>
        </p:nvSpPr>
        <p:spPr/>
        <p:txBody>
          <a:bodyPr/>
          <a:lstStyle/>
          <a:p>
            <a:r>
              <a:rPr lang="en-US" dirty="0"/>
              <a:t>PITCH DECK</a:t>
            </a:r>
          </a:p>
        </p:txBody>
      </p:sp>
      <p:sp>
        <p:nvSpPr>
          <p:cNvPr id="7" name="Slide Number Placeholder 6">
            <a:extLst>
              <a:ext uri="{FF2B5EF4-FFF2-40B4-BE49-F238E27FC236}">
                <a16:creationId xmlns:a16="http://schemas.microsoft.com/office/drawing/2014/main" id="{04B0DC46-AFFB-4CCA-B5AE-7028C4E26619}"/>
              </a:ext>
            </a:extLst>
          </p:cNvPr>
          <p:cNvSpPr>
            <a:spLocks noGrp="1"/>
          </p:cNvSpPr>
          <p:nvPr>
            <p:ph type="sldNum" sz="quarter" idx="12"/>
          </p:nvPr>
        </p:nvSpPr>
        <p:spPr/>
        <p:txBody>
          <a:bodyPr/>
          <a:lstStyle/>
          <a:p>
            <a:fld id="{A402E4C0-AD5E-4E8C-9F21-7CCE474BDCEB}" type="slidenum">
              <a:rPr lang="en-US" smtClean="0"/>
              <a:t>‹#›</a:t>
            </a:fld>
            <a:endParaRPr lang="en-US" dirty="0"/>
          </a:p>
        </p:txBody>
      </p:sp>
    </p:spTree>
    <p:extLst>
      <p:ext uri="{BB962C8B-B14F-4D97-AF65-F5344CB8AC3E}">
        <p14:creationId xmlns:p14="http://schemas.microsoft.com/office/powerpoint/2010/main" val="23319673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arket Overview">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927D588-C832-4149-9B9F-D817459D8B7F}"/>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5" name="Date Placeholder 4">
            <a:extLst>
              <a:ext uri="{FF2B5EF4-FFF2-40B4-BE49-F238E27FC236}">
                <a16:creationId xmlns:a16="http://schemas.microsoft.com/office/drawing/2014/main" id="{A410CE2C-509A-4C33-AB34-6F278F1171B9}"/>
              </a:ext>
            </a:extLst>
          </p:cNvPr>
          <p:cNvSpPr>
            <a:spLocks noGrp="1"/>
          </p:cNvSpPr>
          <p:nvPr>
            <p:ph type="dt" sz="half" idx="10"/>
          </p:nvPr>
        </p:nvSpPr>
        <p:spPr/>
        <p:txBody>
          <a:bodyPr/>
          <a:lstStyle/>
          <a:p>
            <a:r>
              <a:rPr lang="en-US"/>
              <a:t>8/06/20XX</a:t>
            </a:r>
            <a:endParaRPr lang="en-US" dirty="0"/>
          </a:p>
        </p:txBody>
      </p:sp>
      <p:sp>
        <p:nvSpPr>
          <p:cNvPr id="6" name="Footer Placeholder 5">
            <a:extLst>
              <a:ext uri="{FF2B5EF4-FFF2-40B4-BE49-F238E27FC236}">
                <a16:creationId xmlns:a16="http://schemas.microsoft.com/office/drawing/2014/main" id="{78F06B8C-060C-4139-B354-239A56BB3422}"/>
              </a:ext>
            </a:extLst>
          </p:cNvPr>
          <p:cNvSpPr>
            <a:spLocks noGrp="1"/>
          </p:cNvSpPr>
          <p:nvPr>
            <p:ph type="ftr" sz="quarter" idx="11"/>
          </p:nvPr>
        </p:nvSpPr>
        <p:spPr/>
        <p:txBody>
          <a:bodyPr/>
          <a:lstStyle/>
          <a:p>
            <a:r>
              <a:rPr lang="en-US" dirty="0"/>
              <a:t>PITCH DECK</a:t>
            </a:r>
          </a:p>
        </p:txBody>
      </p:sp>
      <p:sp>
        <p:nvSpPr>
          <p:cNvPr id="7" name="Slide Number Placeholder 6">
            <a:extLst>
              <a:ext uri="{FF2B5EF4-FFF2-40B4-BE49-F238E27FC236}">
                <a16:creationId xmlns:a16="http://schemas.microsoft.com/office/drawing/2014/main" id="{957BE7C0-2680-40FD-88E4-27D6E7775DF3}"/>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10" name="Text Placeholder 14">
            <a:extLst>
              <a:ext uri="{FF2B5EF4-FFF2-40B4-BE49-F238E27FC236}">
                <a16:creationId xmlns:a16="http://schemas.microsoft.com/office/drawing/2014/main" id="{01941F94-25C7-46EC-89FE-B12B54F77CFA}"/>
              </a:ext>
            </a:extLst>
          </p:cNvPr>
          <p:cNvSpPr>
            <a:spLocks noGrp="1"/>
          </p:cNvSpPr>
          <p:nvPr>
            <p:ph type="body" sz="quarter" idx="20" hasCustomPrompt="1"/>
          </p:nvPr>
        </p:nvSpPr>
        <p:spPr>
          <a:xfrm>
            <a:off x="816075" y="4076963"/>
            <a:ext cx="3035881" cy="1485635"/>
          </a:xfrm>
          <a:prstGeom prst="rect">
            <a:avLst/>
          </a:prstGeom>
        </p:spPr>
        <p:txBody>
          <a:bodyPr anchor="t"/>
          <a:lstStyle>
            <a:lvl1pPr marL="0" indent="0" algn="r">
              <a:lnSpc>
                <a:spcPct val="150000"/>
              </a:lnSpc>
              <a:spcBef>
                <a:spcPts val="0"/>
              </a:spcBef>
              <a:buClr>
                <a:schemeClr val="accent6"/>
              </a:buClr>
              <a:buFont typeface="Courier New" panose="02070309020205020404" pitchFamily="49" charset="0"/>
              <a:buNone/>
              <a:defRPr sz="1400" cap="none" spc="100" baseline="0">
                <a:solidFill>
                  <a:schemeClr val="bg1"/>
                </a:solidFill>
                <a:latin typeface="+mn-lt"/>
              </a:defRPr>
            </a:lvl1pPr>
          </a:lstStyle>
          <a:p>
            <a:pPr lvl="0"/>
            <a:r>
              <a:rPr lang="en-US"/>
              <a:t>Add text here</a:t>
            </a:r>
          </a:p>
        </p:txBody>
      </p:sp>
      <p:sp>
        <p:nvSpPr>
          <p:cNvPr id="11" name="Text Placeholder 10">
            <a:extLst>
              <a:ext uri="{FF2B5EF4-FFF2-40B4-BE49-F238E27FC236}">
                <a16:creationId xmlns:a16="http://schemas.microsoft.com/office/drawing/2014/main" id="{1DE2747E-A71B-4917-8960-56D4F927D8C5}"/>
              </a:ext>
            </a:extLst>
          </p:cNvPr>
          <p:cNvSpPr>
            <a:spLocks noGrp="1"/>
          </p:cNvSpPr>
          <p:nvPr>
            <p:ph type="body" sz="quarter" idx="14" hasCustomPrompt="1"/>
          </p:nvPr>
        </p:nvSpPr>
        <p:spPr>
          <a:xfrm>
            <a:off x="1201068" y="2806964"/>
            <a:ext cx="2693128" cy="991689"/>
          </a:xfrm>
          <a:prstGeom prst="rect">
            <a:avLst/>
          </a:prstGeom>
        </p:spPr>
        <p:txBody>
          <a:bodyPr anchor="b"/>
          <a:lstStyle>
            <a:lvl1pPr marL="0" indent="0" algn="r">
              <a:buNone/>
              <a:defRPr sz="4000" kern="0" cap="all" spc="400" baseline="0">
                <a:solidFill>
                  <a:schemeClr val="accent5"/>
                </a:solidFill>
                <a:latin typeface="+mj-lt"/>
              </a:defRPr>
            </a:lvl1pPr>
          </a:lstStyle>
          <a:p>
            <a:pPr lvl="0"/>
            <a:r>
              <a:rPr lang="en-US"/>
              <a:t>Add title</a:t>
            </a:r>
          </a:p>
        </p:txBody>
      </p:sp>
      <p:sp>
        <p:nvSpPr>
          <p:cNvPr id="12" name="Text Placeholder 14">
            <a:extLst>
              <a:ext uri="{FF2B5EF4-FFF2-40B4-BE49-F238E27FC236}">
                <a16:creationId xmlns:a16="http://schemas.microsoft.com/office/drawing/2014/main" id="{B3830FC7-44D5-48CD-AA84-4E262F2EB8C8}"/>
              </a:ext>
            </a:extLst>
          </p:cNvPr>
          <p:cNvSpPr>
            <a:spLocks noGrp="1"/>
          </p:cNvSpPr>
          <p:nvPr>
            <p:ph type="body" sz="quarter" idx="21" hasCustomPrompt="1"/>
          </p:nvPr>
        </p:nvSpPr>
        <p:spPr>
          <a:xfrm>
            <a:off x="4689632" y="4076963"/>
            <a:ext cx="3035880" cy="1485635"/>
          </a:xfrm>
          <a:prstGeom prst="rect">
            <a:avLst/>
          </a:prstGeom>
        </p:spPr>
        <p:txBody>
          <a:bodyPr anchor="t"/>
          <a:lstStyle>
            <a:lvl1pPr marL="0" indent="0" algn="r">
              <a:lnSpc>
                <a:spcPct val="150000"/>
              </a:lnSpc>
              <a:spcBef>
                <a:spcPts val="0"/>
              </a:spcBef>
              <a:buClr>
                <a:schemeClr val="accent6"/>
              </a:buClr>
              <a:buFont typeface="Courier New" panose="02070309020205020404" pitchFamily="49" charset="0"/>
              <a:buNone/>
              <a:defRPr sz="1400" cap="none" spc="100" baseline="0">
                <a:solidFill>
                  <a:schemeClr val="bg1"/>
                </a:solidFill>
                <a:latin typeface="+mn-lt"/>
              </a:defRPr>
            </a:lvl1pPr>
          </a:lstStyle>
          <a:p>
            <a:pPr lvl="0"/>
            <a:r>
              <a:rPr lang="en-US"/>
              <a:t>Add text here</a:t>
            </a:r>
          </a:p>
        </p:txBody>
      </p:sp>
      <p:sp>
        <p:nvSpPr>
          <p:cNvPr id="13" name="Text Placeholder 14">
            <a:extLst>
              <a:ext uri="{FF2B5EF4-FFF2-40B4-BE49-F238E27FC236}">
                <a16:creationId xmlns:a16="http://schemas.microsoft.com/office/drawing/2014/main" id="{51F423C9-E1B4-4BD9-98A5-9397C32447D9}"/>
              </a:ext>
            </a:extLst>
          </p:cNvPr>
          <p:cNvSpPr>
            <a:spLocks noGrp="1"/>
          </p:cNvSpPr>
          <p:nvPr>
            <p:ph type="body" sz="quarter" idx="23" hasCustomPrompt="1"/>
          </p:nvPr>
        </p:nvSpPr>
        <p:spPr>
          <a:xfrm>
            <a:off x="8563187" y="4076963"/>
            <a:ext cx="3023761" cy="1485635"/>
          </a:xfrm>
          <a:prstGeom prst="rect">
            <a:avLst/>
          </a:prstGeom>
        </p:spPr>
        <p:txBody>
          <a:bodyPr anchor="t"/>
          <a:lstStyle>
            <a:lvl1pPr marL="0" indent="0" algn="r">
              <a:lnSpc>
                <a:spcPct val="150000"/>
              </a:lnSpc>
              <a:spcBef>
                <a:spcPts val="0"/>
              </a:spcBef>
              <a:buClr>
                <a:schemeClr val="accent6"/>
              </a:buClr>
              <a:buFont typeface="Courier New" panose="02070309020205020404" pitchFamily="49" charset="0"/>
              <a:buNone/>
              <a:defRPr sz="1400" cap="none" spc="100" baseline="0">
                <a:solidFill>
                  <a:schemeClr val="bg1"/>
                </a:solidFill>
                <a:latin typeface="+mn-lt"/>
              </a:defRPr>
            </a:lvl1pPr>
          </a:lstStyle>
          <a:p>
            <a:pPr lvl="0"/>
            <a:r>
              <a:rPr lang="en-US"/>
              <a:t>Add text here</a:t>
            </a:r>
          </a:p>
        </p:txBody>
      </p:sp>
      <p:cxnSp>
        <p:nvCxnSpPr>
          <p:cNvPr id="14" name="Straight Connector 13">
            <a:extLst>
              <a:ext uri="{FF2B5EF4-FFF2-40B4-BE49-F238E27FC236}">
                <a16:creationId xmlns:a16="http://schemas.microsoft.com/office/drawing/2014/main" id="{A0DF3CDE-1C08-4B0C-8DC3-9FCBBD3E61D4}"/>
              </a:ext>
            </a:extLst>
          </p:cNvPr>
          <p:cNvCxnSpPr>
            <a:cxnSpLocks/>
          </p:cNvCxnSpPr>
          <p:nvPr userDrawn="1"/>
        </p:nvCxnSpPr>
        <p:spPr>
          <a:xfrm>
            <a:off x="832513" y="3939883"/>
            <a:ext cx="2903678"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15" name="Text Placeholder 10">
            <a:extLst>
              <a:ext uri="{FF2B5EF4-FFF2-40B4-BE49-F238E27FC236}">
                <a16:creationId xmlns:a16="http://schemas.microsoft.com/office/drawing/2014/main" id="{C026C956-C6C4-4010-889F-B8D762036464}"/>
              </a:ext>
            </a:extLst>
          </p:cNvPr>
          <p:cNvSpPr>
            <a:spLocks noGrp="1"/>
          </p:cNvSpPr>
          <p:nvPr>
            <p:ph type="body" sz="quarter" idx="24" hasCustomPrompt="1"/>
          </p:nvPr>
        </p:nvSpPr>
        <p:spPr>
          <a:xfrm>
            <a:off x="5073324" y="2806964"/>
            <a:ext cx="2693128" cy="991689"/>
          </a:xfrm>
          <a:prstGeom prst="rect">
            <a:avLst/>
          </a:prstGeom>
        </p:spPr>
        <p:txBody>
          <a:bodyPr anchor="b"/>
          <a:lstStyle>
            <a:lvl1pPr marL="0" indent="0" algn="r">
              <a:buNone/>
              <a:defRPr sz="4000" kern="0" cap="all" spc="400" baseline="0">
                <a:solidFill>
                  <a:schemeClr val="accent5"/>
                </a:solidFill>
                <a:latin typeface="+mj-lt"/>
              </a:defRPr>
            </a:lvl1pPr>
          </a:lstStyle>
          <a:p>
            <a:pPr lvl="0"/>
            <a:r>
              <a:rPr lang="en-US"/>
              <a:t>Add title</a:t>
            </a:r>
          </a:p>
        </p:txBody>
      </p:sp>
      <p:sp>
        <p:nvSpPr>
          <p:cNvPr id="16" name="Text Placeholder 10">
            <a:extLst>
              <a:ext uri="{FF2B5EF4-FFF2-40B4-BE49-F238E27FC236}">
                <a16:creationId xmlns:a16="http://schemas.microsoft.com/office/drawing/2014/main" id="{A4D363AD-B16F-46C4-9856-EA9EAC699EF7}"/>
              </a:ext>
            </a:extLst>
          </p:cNvPr>
          <p:cNvSpPr>
            <a:spLocks noGrp="1"/>
          </p:cNvSpPr>
          <p:nvPr>
            <p:ph type="body" sz="quarter" idx="25" hasCustomPrompt="1"/>
          </p:nvPr>
        </p:nvSpPr>
        <p:spPr>
          <a:xfrm>
            <a:off x="8940173" y="2806964"/>
            <a:ext cx="2693128" cy="991689"/>
          </a:xfrm>
          <a:prstGeom prst="rect">
            <a:avLst/>
          </a:prstGeom>
        </p:spPr>
        <p:txBody>
          <a:bodyPr anchor="b"/>
          <a:lstStyle>
            <a:lvl1pPr marL="0" indent="0" algn="r">
              <a:buNone/>
              <a:defRPr sz="4000" kern="0" cap="all" spc="400" baseline="0">
                <a:solidFill>
                  <a:schemeClr val="accent5"/>
                </a:solidFill>
                <a:latin typeface="+mj-lt"/>
              </a:defRPr>
            </a:lvl1pPr>
          </a:lstStyle>
          <a:p>
            <a:pPr lvl="0"/>
            <a:r>
              <a:rPr lang="en-US" dirty="0"/>
              <a:t>Add title</a:t>
            </a:r>
          </a:p>
        </p:txBody>
      </p:sp>
      <p:cxnSp>
        <p:nvCxnSpPr>
          <p:cNvPr id="26" name="Straight Connector 25">
            <a:extLst>
              <a:ext uri="{FF2B5EF4-FFF2-40B4-BE49-F238E27FC236}">
                <a16:creationId xmlns:a16="http://schemas.microsoft.com/office/drawing/2014/main" id="{D6E9BAEE-70B0-4F15-B6B7-D5AE0227618F}"/>
              </a:ext>
            </a:extLst>
          </p:cNvPr>
          <p:cNvCxnSpPr>
            <a:cxnSpLocks/>
          </p:cNvCxnSpPr>
          <p:nvPr userDrawn="1"/>
        </p:nvCxnSpPr>
        <p:spPr>
          <a:xfrm>
            <a:off x="4699359" y="3939883"/>
            <a:ext cx="2903678"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8F0848BB-EF65-4D43-AC18-9C4F4749CA6D}"/>
              </a:ext>
            </a:extLst>
          </p:cNvPr>
          <p:cNvCxnSpPr>
            <a:cxnSpLocks/>
          </p:cNvCxnSpPr>
          <p:nvPr userDrawn="1"/>
        </p:nvCxnSpPr>
        <p:spPr>
          <a:xfrm>
            <a:off x="8566207" y="3939883"/>
            <a:ext cx="2903678"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C7CA7F01-3F2D-4396-A7D4-3D21C56D7FCC}"/>
              </a:ext>
            </a:extLst>
          </p:cNvPr>
          <p:cNvSpPr>
            <a:spLocks noGrp="1"/>
          </p:cNvSpPr>
          <p:nvPr>
            <p:ph type="title" hasCustomPrompt="1"/>
          </p:nvPr>
        </p:nvSpPr>
        <p:spPr>
          <a:xfrm>
            <a:off x="729016" y="1643321"/>
            <a:ext cx="4856634" cy="466344"/>
          </a:xfrm>
        </p:spPr>
        <p:txBody>
          <a:bodyPr>
            <a:noAutofit/>
          </a:bodyPr>
          <a:lstStyle>
            <a:lvl1pPr>
              <a:lnSpc>
                <a:spcPct val="100000"/>
              </a:lnSpc>
              <a:defRPr sz="2800">
                <a:ln w="19050">
                  <a:solidFill>
                    <a:schemeClr val="accent5"/>
                  </a:solidFill>
                </a:ln>
              </a:defRPr>
            </a:lvl1pPr>
          </a:lstStyle>
          <a:p>
            <a:r>
              <a:rPr lang="en-US" dirty="0"/>
              <a:t>Click to add title</a:t>
            </a:r>
          </a:p>
        </p:txBody>
      </p:sp>
    </p:spTree>
    <p:extLst>
      <p:ext uri="{BB962C8B-B14F-4D97-AF65-F5344CB8AC3E}">
        <p14:creationId xmlns:p14="http://schemas.microsoft.com/office/powerpoint/2010/main" val="36920454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930B4CC-1CD5-414E-92CD-721B331F6F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2A47427-FA4C-4262-9C2A-A640B569D45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BFE89D4-4BDC-4CC9-959B-0D2E0BEB897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000" cap="all" spc="100" baseline="0">
                <a:solidFill>
                  <a:schemeClr val="bg1">
                    <a:lumMod val="95000"/>
                  </a:schemeClr>
                </a:solidFill>
                <a:latin typeface="Posterama" panose="020B0504020200020000" pitchFamily="34" charset="0"/>
                <a:cs typeface="Posterama" panose="020B0504020200020000" pitchFamily="34" charset="0"/>
              </a:defRPr>
            </a:lvl1pPr>
          </a:lstStyle>
          <a:p>
            <a:r>
              <a:rPr lang="en-US"/>
              <a:t>8/06/20XX</a:t>
            </a:r>
            <a:endParaRPr lang="en-US" dirty="0"/>
          </a:p>
        </p:txBody>
      </p:sp>
      <p:sp>
        <p:nvSpPr>
          <p:cNvPr id="5" name="Footer Placeholder 4">
            <a:extLst>
              <a:ext uri="{FF2B5EF4-FFF2-40B4-BE49-F238E27FC236}">
                <a16:creationId xmlns:a16="http://schemas.microsoft.com/office/drawing/2014/main" id="{FE1285D2-5742-46C4-A6B1-B07CC6823A3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cap="all" spc="100" baseline="0">
                <a:solidFill>
                  <a:schemeClr val="bg1">
                    <a:lumMod val="95000"/>
                  </a:schemeClr>
                </a:solidFill>
                <a:latin typeface="Posterama" panose="020B0504020200020000" pitchFamily="34" charset="0"/>
                <a:cs typeface="Posterama" panose="020B0504020200020000" pitchFamily="34" charset="0"/>
              </a:defRPr>
            </a:lvl1pPr>
          </a:lstStyle>
          <a:p>
            <a:r>
              <a:rPr lang="en-US" dirty="0"/>
              <a:t>PITCH DECK</a:t>
            </a:r>
          </a:p>
        </p:txBody>
      </p:sp>
      <p:sp>
        <p:nvSpPr>
          <p:cNvPr id="6" name="Slide Number Placeholder 5">
            <a:extLst>
              <a:ext uri="{FF2B5EF4-FFF2-40B4-BE49-F238E27FC236}">
                <a16:creationId xmlns:a16="http://schemas.microsoft.com/office/drawing/2014/main" id="{03D7CF20-6E1A-4F87-A039-3C59B25DA42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000" cap="all" spc="100" baseline="0">
                <a:solidFill>
                  <a:schemeClr val="bg1">
                    <a:lumMod val="95000"/>
                  </a:schemeClr>
                </a:solidFill>
                <a:latin typeface="Posterama" panose="020B0504020200020000" pitchFamily="34" charset="0"/>
                <a:cs typeface="Posterama" panose="020B0504020200020000" pitchFamily="34" charset="0"/>
              </a:defRPr>
            </a:lvl1pPr>
          </a:lstStyle>
          <a:p>
            <a:fld id="{A402E4C0-AD5E-4E8C-9F21-7CCE474BDCEB}" type="slidenum">
              <a:rPr lang="en-US" smtClean="0"/>
              <a:pPr/>
              <a:t>‹#›</a:t>
            </a:fld>
            <a:endParaRPr lang="en-US" dirty="0"/>
          </a:p>
        </p:txBody>
      </p:sp>
    </p:spTree>
    <p:extLst>
      <p:ext uri="{BB962C8B-B14F-4D97-AF65-F5344CB8AC3E}">
        <p14:creationId xmlns:p14="http://schemas.microsoft.com/office/powerpoint/2010/main" val="36348220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2" r:id="rId13"/>
    <p:sldLayoutId id="2147483663" r:id="rId14"/>
    <p:sldLayoutId id="2147483664" r:id="rId15"/>
    <p:sldLayoutId id="2147483665" r:id="rId16"/>
    <p:sldLayoutId id="2147483666" r:id="rId17"/>
    <p:sldLayoutId id="2147483667" r:id="rId18"/>
    <p:sldLayoutId id="2147483668" r:id="rId19"/>
    <p:sldLayoutId id="2147483669" r:id="rId20"/>
    <p:sldLayoutId id="2147483670" r:id="rId21"/>
  </p:sldLayoutIdLst>
  <p:hf hdr="0" dt="0"/>
  <p:txStyles>
    <p:titleStyle>
      <a:lvl1pPr algn="l" defTabSz="914400" rtl="0" eaLnBrk="1" latinLnBrk="0" hangingPunct="1">
        <a:lnSpc>
          <a:spcPct val="80000"/>
        </a:lnSpc>
        <a:spcBef>
          <a:spcPct val="0"/>
        </a:spcBef>
        <a:buNone/>
        <a:defRPr sz="4400" kern="1200" cap="all" spc="400" baseline="0">
          <a:ln w="19050">
            <a:solidFill>
              <a:schemeClr val="accent2"/>
            </a:solidFill>
          </a:ln>
          <a:no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chart" Target="../charts/chart2.xml"/><Relationship Id="rId7" Type="http://schemas.openxmlformats.org/officeDocument/2006/relationships/image" Target="../media/image26.emf"/><Relationship Id="rId2" Type="http://schemas.openxmlformats.org/officeDocument/2006/relationships/chart" Target="../charts/chart1.xml"/><Relationship Id="rId1" Type="http://schemas.openxmlformats.org/officeDocument/2006/relationships/slideLayout" Target="../slideLayouts/slideLayout9.xml"/><Relationship Id="rId6" Type="http://schemas.openxmlformats.org/officeDocument/2006/relationships/image" Target="../media/image25.emf"/><Relationship Id="rId5" Type="http://schemas.openxmlformats.org/officeDocument/2006/relationships/image" Target="../media/image24.emf"/><Relationship Id="rId4" Type="http://schemas.openxmlformats.org/officeDocument/2006/relationships/chart" Target="../charts/chart3.xml"/></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28.emf"/><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9.xml"/></Relationships>
</file>

<file path=ppt/slides/_rels/slide2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39.png"/><Relationship Id="rId2" Type="http://schemas.openxmlformats.org/officeDocument/2006/relationships/diagramData" Target="../diagrams/data1.xml"/><Relationship Id="rId1" Type="http://schemas.openxmlformats.org/officeDocument/2006/relationships/slideLayout" Target="../slideLayouts/slideLayout5.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43.png"/><Relationship Id="rId2" Type="http://schemas.openxmlformats.org/officeDocument/2006/relationships/diagramData" Target="../diagrams/data2.xml"/><Relationship Id="rId1" Type="http://schemas.openxmlformats.org/officeDocument/2006/relationships/slideLayout" Target="../slideLayouts/slideLayout15.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7.xml.rels><?xml version="1.0" encoding="UTF-8" standalone="yes"?>
<Relationships xmlns="http://schemas.openxmlformats.org/package/2006/relationships"><Relationship Id="rId3" Type="http://schemas.openxmlformats.org/officeDocument/2006/relationships/image" Target="../media/image44.wmf"/><Relationship Id="rId2" Type="http://schemas.openxmlformats.org/officeDocument/2006/relationships/oleObject" Target="https://public.tableau.com/views/carimpactsdashboard/Dashboard?:language=en-US&amp;publish=yes&amp;:sid=&amp;:redirect=auth&amp;:display_count=n&amp;:origin=viz_share_link" TargetMode="External"/><Relationship Id="rId1" Type="http://schemas.openxmlformats.org/officeDocument/2006/relationships/slideLayout" Target="../slideLayouts/slideLayout13.xml"/><Relationship Id="rId4" Type="http://schemas.openxmlformats.org/officeDocument/2006/relationships/image" Target="../media/image45.png"/></Relationships>
</file>

<file path=ppt/slides/_rels/slide2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7.png"/><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 Placeholder 16">
            <a:extLst>
              <a:ext uri="{FF2B5EF4-FFF2-40B4-BE49-F238E27FC236}">
                <a16:creationId xmlns:a16="http://schemas.microsoft.com/office/drawing/2014/main" id="{75B1C734-42CB-4311-8905-2F41D09107C7}"/>
              </a:ext>
            </a:extLst>
          </p:cNvPr>
          <p:cNvSpPr>
            <a:spLocks noGrp="1"/>
          </p:cNvSpPr>
          <p:nvPr>
            <p:ph type="body" sz="quarter" idx="15"/>
          </p:nvPr>
        </p:nvSpPr>
        <p:spPr>
          <a:xfrm>
            <a:off x="10329389" y="6518753"/>
            <a:ext cx="2005007" cy="339247"/>
          </a:xfrm>
        </p:spPr>
        <p:txBody>
          <a:bodyPr>
            <a:normAutofit fontScale="92500" lnSpcReduction="20000"/>
          </a:bodyPr>
          <a:lstStyle/>
          <a:p>
            <a:r>
              <a:rPr lang="en-US" sz="2200" dirty="0"/>
              <a:t>Shreya Gunjal</a:t>
            </a:r>
            <a:r>
              <a:rPr lang="en-US" dirty="0"/>
              <a:t>​</a:t>
            </a:r>
          </a:p>
        </p:txBody>
      </p:sp>
      <p:pic>
        <p:nvPicPr>
          <p:cNvPr id="4" name="Picture 3">
            <a:extLst>
              <a:ext uri="{FF2B5EF4-FFF2-40B4-BE49-F238E27FC236}">
                <a16:creationId xmlns:a16="http://schemas.microsoft.com/office/drawing/2014/main" id="{A75B81E7-7945-8C1C-6822-4AB342B52C27}"/>
              </a:ext>
            </a:extLst>
          </p:cNvPr>
          <p:cNvPicPr>
            <a:picLocks noChangeAspect="1"/>
          </p:cNvPicPr>
          <p:nvPr/>
        </p:nvPicPr>
        <p:blipFill>
          <a:blip r:embed="rId2"/>
          <a:stretch>
            <a:fillRect/>
          </a:stretch>
        </p:blipFill>
        <p:spPr>
          <a:xfrm>
            <a:off x="0" y="0"/>
            <a:ext cx="6858000" cy="6858000"/>
          </a:xfrm>
          <a:prstGeom prst="rect">
            <a:avLst/>
          </a:prstGeom>
        </p:spPr>
      </p:pic>
      <p:sp>
        <p:nvSpPr>
          <p:cNvPr id="6" name="Title 5">
            <a:extLst>
              <a:ext uri="{FF2B5EF4-FFF2-40B4-BE49-F238E27FC236}">
                <a16:creationId xmlns:a16="http://schemas.microsoft.com/office/drawing/2014/main" id="{FB9F6DF8-C518-2867-2A7F-8E7124627609}"/>
              </a:ext>
            </a:extLst>
          </p:cNvPr>
          <p:cNvSpPr>
            <a:spLocks noGrp="1"/>
          </p:cNvSpPr>
          <p:nvPr>
            <p:ph type="title"/>
          </p:nvPr>
        </p:nvSpPr>
        <p:spPr>
          <a:xfrm>
            <a:off x="6027576" y="1584776"/>
            <a:ext cx="6164423" cy="3508333"/>
          </a:xfrm>
          <a:solidFill>
            <a:schemeClr val="accent2">
              <a:alpha val="50000"/>
            </a:schemeClr>
          </a:solidFill>
        </p:spPr>
        <p:txBody>
          <a:bodyPr/>
          <a:lstStyle/>
          <a:p>
            <a:pPr algn="ctr">
              <a:spcBef>
                <a:spcPts val="0"/>
              </a:spcBef>
            </a:pPr>
            <a:r>
              <a:rPr lang="en-US" sz="5200" dirty="0">
                <a:ln w="19050">
                  <a:solidFill>
                    <a:schemeClr val="accent4">
                      <a:lumMod val="40000"/>
                      <a:lumOff val="60000"/>
                    </a:schemeClr>
                  </a:solidFill>
                </a:ln>
              </a:rPr>
              <a:t>IMPACT OF CAR FEATURES ON PRICE AND PROFITABILITY</a:t>
            </a:r>
          </a:p>
        </p:txBody>
      </p:sp>
    </p:spTree>
    <p:extLst>
      <p:ext uri="{BB962C8B-B14F-4D97-AF65-F5344CB8AC3E}">
        <p14:creationId xmlns:p14="http://schemas.microsoft.com/office/powerpoint/2010/main" val="18838361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1622F212-1398-4A65-88AF-8CF7AA202C16}"/>
              </a:ext>
            </a:extLst>
          </p:cNvPr>
          <p:cNvSpPr>
            <a:spLocks noGrp="1"/>
          </p:cNvSpPr>
          <p:nvPr>
            <p:ph type="body" sz="quarter" idx="20"/>
          </p:nvPr>
        </p:nvSpPr>
        <p:spPr>
          <a:xfrm>
            <a:off x="321286" y="181636"/>
            <a:ext cx="11375925" cy="1485635"/>
          </a:xfrm>
        </p:spPr>
        <p:txBody>
          <a:bodyPr>
            <a:normAutofit/>
          </a:bodyPr>
          <a:lstStyle/>
          <a:p>
            <a:pPr algn="l">
              <a:lnSpc>
                <a:spcPct val="114000"/>
              </a:lnSpc>
            </a:pPr>
            <a:r>
              <a:rPr lang="en-US" sz="1700" cap="all" spc="200" dirty="0">
                <a:solidFill>
                  <a:schemeClr val="accent5"/>
                </a:solidFill>
                <a:latin typeface="+mj-lt"/>
              </a:rPr>
              <a:t>Insight Required: </a:t>
            </a:r>
            <a:r>
              <a:rPr lang="en-US" sz="1500" spc="0" dirty="0">
                <a:latin typeface="Arial" panose="020B0604020202020204" pitchFamily="34" charset="0"/>
                <a:cs typeface="Arial" panose="020B0604020202020204" pitchFamily="34" charset="0"/>
              </a:rPr>
              <a:t>Which car features are most important in determining a car's price? </a:t>
            </a:r>
          </a:p>
          <a:p>
            <a:pPr algn="l">
              <a:lnSpc>
                <a:spcPct val="114000"/>
              </a:lnSpc>
            </a:pPr>
            <a:br>
              <a:rPr lang="en-US" sz="1500" cap="all" spc="200" dirty="0">
                <a:solidFill>
                  <a:schemeClr val="accent5"/>
                </a:solidFill>
                <a:latin typeface="Arial" panose="020B0604020202020204" pitchFamily="34" charset="0"/>
                <a:cs typeface="Arial" panose="020B0604020202020204" pitchFamily="34" charset="0"/>
              </a:rPr>
            </a:br>
            <a:r>
              <a:rPr lang="en-US" sz="1700" cap="all" spc="200" dirty="0">
                <a:solidFill>
                  <a:schemeClr val="accent5"/>
                </a:solidFill>
                <a:latin typeface="+mj-lt"/>
              </a:rPr>
              <a:t>Task 3: </a:t>
            </a:r>
            <a:r>
              <a:rPr lang="en-US" sz="1500" spc="0" dirty="0">
                <a:latin typeface="Arial" panose="020B0604020202020204" pitchFamily="34" charset="0"/>
                <a:cs typeface="Arial" panose="020B0604020202020204" pitchFamily="34" charset="0"/>
              </a:rPr>
              <a:t>Use regression analysis to identify the variables that have the strongest relationship with a car's price. Then create a bar chart that shows the coefficient values for each variable to visualize their relative importance.</a:t>
            </a:r>
          </a:p>
        </p:txBody>
      </p:sp>
      <p:graphicFrame>
        <p:nvGraphicFramePr>
          <p:cNvPr id="20" name="Table 19">
            <a:extLst>
              <a:ext uri="{FF2B5EF4-FFF2-40B4-BE49-F238E27FC236}">
                <a16:creationId xmlns:a16="http://schemas.microsoft.com/office/drawing/2014/main" id="{89E33F82-5BF6-24A9-D820-D0F16F38189F}"/>
              </a:ext>
            </a:extLst>
          </p:cNvPr>
          <p:cNvGraphicFramePr>
            <a:graphicFrameLocks noGrp="1"/>
          </p:cNvGraphicFramePr>
          <p:nvPr/>
        </p:nvGraphicFramePr>
        <p:xfrm>
          <a:off x="1711325" y="-8713788"/>
          <a:ext cx="3581111" cy="4351354"/>
        </p:xfrm>
        <a:graphic>
          <a:graphicData uri="http://schemas.openxmlformats.org/drawingml/2006/table">
            <a:tbl>
              <a:tblPr>
                <a:tableStyleId>{5C22544A-7EE6-4342-B048-85BDC9FD1C3A}</a:tableStyleId>
              </a:tblPr>
              <a:tblGrid>
                <a:gridCol w="437191">
                  <a:extLst>
                    <a:ext uri="{9D8B030D-6E8A-4147-A177-3AD203B41FA5}">
                      <a16:colId xmlns:a16="http://schemas.microsoft.com/office/drawing/2014/main" val="3050540594"/>
                    </a:ext>
                  </a:extLst>
                </a:gridCol>
                <a:gridCol w="469338">
                  <a:extLst>
                    <a:ext uri="{9D8B030D-6E8A-4147-A177-3AD203B41FA5}">
                      <a16:colId xmlns:a16="http://schemas.microsoft.com/office/drawing/2014/main" val="2872628516"/>
                    </a:ext>
                  </a:extLst>
                </a:gridCol>
                <a:gridCol w="308606">
                  <a:extLst>
                    <a:ext uri="{9D8B030D-6E8A-4147-A177-3AD203B41FA5}">
                      <a16:colId xmlns:a16="http://schemas.microsoft.com/office/drawing/2014/main" val="3155858936"/>
                    </a:ext>
                  </a:extLst>
                </a:gridCol>
                <a:gridCol w="308606">
                  <a:extLst>
                    <a:ext uri="{9D8B030D-6E8A-4147-A177-3AD203B41FA5}">
                      <a16:colId xmlns:a16="http://schemas.microsoft.com/office/drawing/2014/main" val="3679158299"/>
                    </a:ext>
                  </a:extLst>
                </a:gridCol>
                <a:gridCol w="437191">
                  <a:extLst>
                    <a:ext uri="{9D8B030D-6E8A-4147-A177-3AD203B41FA5}">
                      <a16:colId xmlns:a16="http://schemas.microsoft.com/office/drawing/2014/main" val="2692350897"/>
                    </a:ext>
                  </a:extLst>
                </a:gridCol>
                <a:gridCol w="437191">
                  <a:extLst>
                    <a:ext uri="{9D8B030D-6E8A-4147-A177-3AD203B41FA5}">
                      <a16:colId xmlns:a16="http://schemas.microsoft.com/office/drawing/2014/main" val="2045008288"/>
                    </a:ext>
                  </a:extLst>
                </a:gridCol>
                <a:gridCol w="437191">
                  <a:extLst>
                    <a:ext uri="{9D8B030D-6E8A-4147-A177-3AD203B41FA5}">
                      <a16:colId xmlns:a16="http://schemas.microsoft.com/office/drawing/2014/main" val="2293069240"/>
                    </a:ext>
                  </a:extLst>
                </a:gridCol>
                <a:gridCol w="437191">
                  <a:extLst>
                    <a:ext uri="{9D8B030D-6E8A-4147-A177-3AD203B41FA5}">
                      <a16:colId xmlns:a16="http://schemas.microsoft.com/office/drawing/2014/main" val="326668885"/>
                    </a:ext>
                  </a:extLst>
                </a:gridCol>
                <a:gridCol w="308606">
                  <a:extLst>
                    <a:ext uri="{9D8B030D-6E8A-4147-A177-3AD203B41FA5}">
                      <a16:colId xmlns:a16="http://schemas.microsoft.com/office/drawing/2014/main" val="1092204024"/>
                    </a:ext>
                  </a:extLst>
                </a:gridCol>
              </a:tblGrid>
              <a:tr h="92582">
                <a:tc>
                  <a:txBody>
                    <a:bodyPr/>
                    <a:lstStyle/>
                    <a:p>
                      <a:pPr algn="l" fontAlgn="b"/>
                      <a:endParaRPr lang="en-US" sz="600" b="0" i="0" u="none" strike="noStrike">
                        <a:solidFill>
                          <a:srgbClr val="000000"/>
                        </a:solidFill>
                        <a:effectLst/>
                        <a:latin typeface="Calibri" panose="020F0502020204030204" pitchFamily="34" charset="0"/>
                      </a:endParaRPr>
                    </a:p>
                  </a:txBody>
                  <a:tcPr marL="0" marR="0" marT="0" marB="0"/>
                </a:tc>
                <a:tc>
                  <a:txBody>
                    <a:bodyPr/>
                    <a:lstStyle/>
                    <a:p>
                      <a:pPr algn="l" fontAlgn="b"/>
                      <a:endParaRPr lang="en-US" sz="6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2448026129"/>
                  </a:ext>
                </a:extLst>
              </a:tr>
              <a:tr h="92582">
                <a:tc>
                  <a:txBody>
                    <a:bodyPr/>
                    <a:lstStyle/>
                    <a:p>
                      <a:pPr algn="l" fontAlgn="b"/>
                      <a:endParaRPr lang="en-US" sz="6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3779409688"/>
                  </a:ext>
                </a:extLst>
              </a:tr>
              <a:tr h="92582">
                <a:tc>
                  <a:txBody>
                    <a:bodyPr/>
                    <a:lstStyle/>
                    <a:p>
                      <a:pPr algn="l" fontAlgn="b"/>
                      <a:endParaRPr lang="en-US" sz="6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2308949127"/>
                  </a:ext>
                </a:extLst>
              </a:tr>
              <a:tr h="92582">
                <a:tc>
                  <a:txBody>
                    <a:bodyPr/>
                    <a:lstStyle/>
                    <a:p>
                      <a:pPr algn="l" fontAlgn="b"/>
                      <a:endParaRPr lang="en-US" sz="6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2506147507"/>
                  </a:ext>
                </a:extLst>
              </a:tr>
              <a:tr h="92582">
                <a:tc>
                  <a:txBody>
                    <a:bodyPr/>
                    <a:lstStyle/>
                    <a:p>
                      <a:pPr algn="l" fontAlgn="b"/>
                      <a:endParaRPr lang="en-US" sz="6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3931819752"/>
                  </a:ext>
                </a:extLst>
              </a:tr>
              <a:tr h="92582">
                <a:tc>
                  <a:txBody>
                    <a:bodyPr/>
                    <a:lstStyle/>
                    <a:p>
                      <a:pPr algn="l" fontAlgn="b"/>
                      <a:endParaRPr lang="en-US" sz="6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4017382527"/>
                  </a:ext>
                </a:extLst>
              </a:tr>
              <a:tr h="92582">
                <a:tc>
                  <a:txBody>
                    <a:bodyPr/>
                    <a:lstStyle/>
                    <a:p>
                      <a:pPr algn="l" fontAlgn="b"/>
                      <a:endParaRPr lang="en-US" sz="6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2483242562"/>
                  </a:ext>
                </a:extLst>
              </a:tr>
              <a:tr h="92582">
                <a:tc>
                  <a:txBody>
                    <a:bodyPr/>
                    <a:lstStyle/>
                    <a:p>
                      <a:pPr algn="l" fontAlgn="b"/>
                      <a:endParaRPr lang="en-US" sz="6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745871544"/>
                  </a:ext>
                </a:extLst>
              </a:tr>
              <a:tr h="92582">
                <a:tc>
                  <a:txBody>
                    <a:bodyPr/>
                    <a:lstStyle/>
                    <a:p>
                      <a:pPr algn="l" fontAlgn="b"/>
                      <a:endParaRPr lang="en-US" sz="6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1032329356"/>
                  </a:ext>
                </a:extLst>
              </a:tr>
              <a:tr h="92582">
                <a:tc>
                  <a:txBody>
                    <a:bodyPr/>
                    <a:lstStyle/>
                    <a:p>
                      <a:pPr algn="l" fontAlgn="b"/>
                      <a:endParaRPr lang="en-US" sz="6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3813492981"/>
                  </a:ext>
                </a:extLst>
              </a:tr>
              <a:tr h="92582">
                <a:tc>
                  <a:txBody>
                    <a:bodyPr/>
                    <a:lstStyle/>
                    <a:p>
                      <a:pPr algn="l" fontAlgn="b"/>
                      <a:endParaRPr lang="en-US" sz="6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1699085367"/>
                  </a:ext>
                </a:extLst>
              </a:tr>
              <a:tr h="92582">
                <a:tc>
                  <a:txBody>
                    <a:bodyPr/>
                    <a:lstStyle/>
                    <a:p>
                      <a:pPr algn="l" fontAlgn="b"/>
                      <a:endParaRPr lang="en-US" sz="6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3503155229"/>
                  </a:ext>
                </a:extLst>
              </a:tr>
              <a:tr h="92582">
                <a:tc>
                  <a:txBody>
                    <a:bodyPr/>
                    <a:lstStyle/>
                    <a:p>
                      <a:pPr algn="l" fontAlgn="b"/>
                      <a:endParaRPr lang="en-US" sz="6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871989516"/>
                  </a:ext>
                </a:extLst>
              </a:tr>
              <a:tr h="92582">
                <a:tc>
                  <a:txBody>
                    <a:bodyPr/>
                    <a:lstStyle/>
                    <a:p>
                      <a:pPr algn="l" fontAlgn="b"/>
                      <a:endParaRPr lang="en-US" sz="6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2475323965"/>
                  </a:ext>
                </a:extLst>
              </a:tr>
              <a:tr h="92582">
                <a:tc>
                  <a:txBody>
                    <a:bodyPr/>
                    <a:lstStyle/>
                    <a:p>
                      <a:pPr algn="l" fontAlgn="b"/>
                      <a:endParaRPr lang="en-US" sz="6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2722812008"/>
                  </a:ext>
                </a:extLst>
              </a:tr>
              <a:tr h="92582">
                <a:tc>
                  <a:txBody>
                    <a:bodyPr/>
                    <a:lstStyle/>
                    <a:p>
                      <a:pPr algn="l" fontAlgn="b"/>
                      <a:endParaRPr lang="en-US" sz="6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2792752809"/>
                  </a:ext>
                </a:extLst>
              </a:tr>
              <a:tr h="92582">
                <a:tc>
                  <a:txBody>
                    <a:bodyPr/>
                    <a:lstStyle/>
                    <a:p>
                      <a:pPr algn="l" fontAlgn="b"/>
                      <a:endParaRPr lang="en-US" sz="6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781824764"/>
                  </a:ext>
                </a:extLst>
              </a:tr>
              <a:tr h="92582">
                <a:tc>
                  <a:txBody>
                    <a:bodyPr/>
                    <a:lstStyle/>
                    <a:p>
                      <a:pPr algn="l" fontAlgn="b"/>
                      <a:endParaRPr lang="en-US" sz="6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3164208883"/>
                  </a:ext>
                </a:extLst>
              </a:tr>
              <a:tr h="92582">
                <a:tc>
                  <a:txBody>
                    <a:bodyPr/>
                    <a:lstStyle/>
                    <a:p>
                      <a:pPr algn="l" fontAlgn="b"/>
                      <a:endParaRPr lang="en-US" sz="6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3464735742"/>
                  </a:ext>
                </a:extLst>
              </a:tr>
              <a:tr h="92582">
                <a:tc>
                  <a:txBody>
                    <a:bodyPr/>
                    <a:lstStyle/>
                    <a:p>
                      <a:pPr algn="l" fontAlgn="b"/>
                      <a:endParaRPr lang="en-US" sz="6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1685332179"/>
                  </a:ext>
                </a:extLst>
              </a:tr>
              <a:tr h="92582">
                <a:tc>
                  <a:txBody>
                    <a:bodyPr/>
                    <a:lstStyle/>
                    <a:p>
                      <a:pPr algn="l" fontAlgn="b"/>
                      <a:endParaRPr lang="en-US" sz="6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4006242813"/>
                  </a:ext>
                </a:extLst>
              </a:tr>
              <a:tr h="92582">
                <a:tc>
                  <a:txBody>
                    <a:bodyPr/>
                    <a:lstStyle/>
                    <a:p>
                      <a:pPr algn="l" fontAlgn="b"/>
                      <a:endParaRPr lang="en-US" sz="6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257679392"/>
                  </a:ext>
                </a:extLst>
              </a:tr>
              <a:tr h="92582">
                <a:tc>
                  <a:txBody>
                    <a:bodyPr/>
                    <a:lstStyle/>
                    <a:p>
                      <a:pPr algn="l" fontAlgn="b"/>
                      <a:endParaRPr lang="en-US" sz="6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3754459137"/>
                  </a:ext>
                </a:extLst>
              </a:tr>
              <a:tr h="92582">
                <a:tc>
                  <a:txBody>
                    <a:bodyPr/>
                    <a:lstStyle/>
                    <a:p>
                      <a:pPr algn="l" fontAlgn="b"/>
                      <a:endParaRPr lang="en-US" sz="6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4075346018"/>
                  </a:ext>
                </a:extLst>
              </a:tr>
              <a:tr h="92582">
                <a:tc>
                  <a:txBody>
                    <a:bodyPr/>
                    <a:lstStyle/>
                    <a:p>
                      <a:pPr algn="l" fontAlgn="b"/>
                      <a:endParaRPr lang="en-US" sz="6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1043973959"/>
                  </a:ext>
                </a:extLst>
              </a:tr>
              <a:tr h="92582">
                <a:tc>
                  <a:txBody>
                    <a:bodyPr/>
                    <a:lstStyle/>
                    <a:p>
                      <a:pPr algn="l" fontAlgn="b"/>
                      <a:endParaRPr lang="en-US" sz="6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2455186128"/>
                  </a:ext>
                </a:extLst>
              </a:tr>
              <a:tr h="92582">
                <a:tc>
                  <a:txBody>
                    <a:bodyPr/>
                    <a:lstStyle/>
                    <a:p>
                      <a:pPr algn="l" fontAlgn="b"/>
                      <a:endParaRPr lang="en-US" sz="6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451469621"/>
                  </a:ext>
                </a:extLst>
              </a:tr>
              <a:tr h="92582">
                <a:tc>
                  <a:txBody>
                    <a:bodyPr/>
                    <a:lstStyle/>
                    <a:p>
                      <a:pPr algn="l" fontAlgn="b"/>
                      <a:endParaRPr lang="en-US" sz="6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1056457347"/>
                  </a:ext>
                </a:extLst>
              </a:tr>
              <a:tr h="92582">
                <a:tc>
                  <a:txBody>
                    <a:bodyPr/>
                    <a:lstStyle/>
                    <a:p>
                      <a:pPr algn="l" fontAlgn="b"/>
                      <a:endParaRPr lang="en-US" sz="6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174475197"/>
                  </a:ext>
                </a:extLst>
              </a:tr>
              <a:tr h="92582">
                <a:tc>
                  <a:txBody>
                    <a:bodyPr/>
                    <a:lstStyle/>
                    <a:p>
                      <a:pPr algn="l" fontAlgn="b"/>
                      <a:endParaRPr lang="en-US" sz="6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949352287"/>
                  </a:ext>
                </a:extLst>
              </a:tr>
              <a:tr h="92582">
                <a:tc>
                  <a:txBody>
                    <a:bodyPr/>
                    <a:lstStyle/>
                    <a:p>
                      <a:pPr algn="l" fontAlgn="b"/>
                      <a:endParaRPr lang="en-US" sz="6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4256238861"/>
                  </a:ext>
                </a:extLst>
              </a:tr>
              <a:tr h="92582">
                <a:tc>
                  <a:txBody>
                    <a:bodyPr/>
                    <a:lstStyle/>
                    <a:p>
                      <a:pPr algn="l" fontAlgn="b"/>
                      <a:endParaRPr lang="en-US" sz="6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575814211"/>
                  </a:ext>
                </a:extLst>
              </a:tr>
              <a:tr h="92582">
                <a:tc>
                  <a:txBody>
                    <a:bodyPr/>
                    <a:lstStyle/>
                    <a:p>
                      <a:pPr algn="l" fontAlgn="b"/>
                      <a:endParaRPr lang="en-US" sz="6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1855518332"/>
                  </a:ext>
                </a:extLst>
              </a:tr>
              <a:tr h="92582">
                <a:tc>
                  <a:txBody>
                    <a:bodyPr/>
                    <a:lstStyle/>
                    <a:p>
                      <a:pPr algn="l" fontAlgn="b"/>
                      <a:endParaRPr lang="en-US" sz="6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2143465962"/>
                  </a:ext>
                </a:extLst>
              </a:tr>
              <a:tr h="92582">
                <a:tc>
                  <a:txBody>
                    <a:bodyPr/>
                    <a:lstStyle/>
                    <a:p>
                      <a:pPr algn="l" fontAlgn="b"/>
                      <a:endParaRPr lang="en-US" sz="6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3150517615"/>
                  </a:ext>
                </a:extLst>
              </a:tr>
              <a:tr h="92582">
                <a:tc>
                  <a:txBody>
                    <a:bodyPr/>
                    <a:lstStyle/>
                    <a:p>
                      <a:pPr algn="l" fontAlgn="b"/>
                      <a:endParaRPr lang="en-US" sz="6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3272965979"/>
                  </a:ext>
                </a:extLst>
              </a:tr>
              <a:tr h="92582">
                <a:tc>
                  <a:txBody>
                    <a:bodyPr/>
                    <a:lstStyle/>
                    <a:p>
                      <a:pPr algn="l" fontAlgn="b"/>
                      <a:endParaRPr lang="en-US" sz="6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3867931889"/>
                  </a:ext>
                </a:extLst>
              </a:tr>
              <a:tr h="92582">
                <a:tc>
                  <a:txBody>
                    <a:bodyPr/>
                    <a:lstStyle/>
                    <a:p>
                      <a:pPr algn="l" fontAlgn="b"/>
                      <a:endParaRPr lang="en-US" sz="6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2446615303"/>
                  </a:ext>
                </a:extLst>
              </a:tr>
              <a:tr h="92582">
                <a:tc>
                  <a:txBody>
                    <a:bodyPr/>
                    <a:lstStyle/>
                    <a:p>
                      <a:pPr algn="l" fontAlgn="b"/>
                      <a:endParaRPr lang="en-US" sz="6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1908380488"/>
                  </a:ext>
                </a:extLst>
              </a:tr>
              <a:tr h="92582">
                <a:tc>
                  <a:txBody>
                    <a:bodyPr/>
                    <a:lstStyle/>
                    <a:p>
                      <a:pPr algn="l" fontAlgn="b"/>
                      <a:endParaRPr lang="en-US" sz="6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2296488850"/>
                  </a:ext>
                </a:extLst>
              </a:tr>
              <a:tr h="92582">
                <a:tc>
                  <a:txBody>
                    <a:bodyPr/>
                    <a:lstStyle/>
                    <a:p>
                      <a:pPr algn="l" fontAlgn="b"/>
                      <a:endParaRPr lang="en-US" sz="6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204643307"/>
                  </a:ext>
                </a:extLst>
              </a:tr>
              <a:tr h="92582">
                <a:tc>
                  <a:txBody>
                    <a:bodyPr/>
                    <a:lstStyle/>
                    <a:p>
                      <a:pPr algn="l" fontAlgn="b"/>
                      <a:endParaRPr lang="en-US" sz="6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1579482584"/>
                  </a:ext>
                </a:extLst>
              </a:tr>
              <a:tr h="92582">
                <a:tc>
                  <a:txBody>
                    <a:bodyPr/>
                    <a:lstStyle/>
                    <a:p>
                      <a:pPr algn="l" fontAlgn="b"/>
                      <a:endParaRPr lang="en-US" sz="6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3513307764"/>
                  </a:ext>
                </a:extLst>
              </a:tr>
              <a:tr h="92582">
                <a:tc>
                  <a:txBody>
                    <a:bodyPr/>
                    <a:lstStyle/>
                    <a:p>
                      <a:pPr algn="l" fontAlgn="b"/>
                      <a:endParaRPr lang="en-US" sz="6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974897708"/>
                  </a:ext>
                </a:extLst>
              </a:tr>
              <a:tr h="92582">
                <a:tc>
                  <a:txBody>
                    <a:bodyPr/>
                    <a:lstStyle/>
                    <a:p>
                      <a:pPr algn="l" fontAlgn="b"/>
                      <a:endParaRPr lang="en-US" sz="6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60855325"/>
                  </a:ext>
                </a:extLst>
              </a:tr>
              <a:tr h="92582">
                <a:tc>
                  <a:txBody>
                    <a:bodyPr/>
                    <a:lstStyle/>
                    <a:p>
                      <a:pPr algn="l" fontAlgn="b"/>
                      <a:endParaRPr lang="en-US" sz="6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551786895"/>
                  </a:ext>
                </a:extLst>
              </a:tr>
              <a:tr h="92582">
                <a:tc>
                  <a:txBody>
                    <a:bodyPr/>
                    <a:lstStyle/>
                    <a:p>
                      <a:pPr algn="l" fontAlgn="b"/>
                      <a:endParaRPr lang="en-US" sz="6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600" b="0" i="0" u="none" strike="noStrike" dirty="0">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3900335308"/>
                  </a:ext>
                </a:extLst>
              </a:tr>
            </a:tbl>
          </a:graphicData>
        </a:graphic>
      </p:graphicFrame>
      <p:graphicFrame>
        <p:nvGraphicFramePr>
          <p:cNvPr id="21" name="Chart 20">
            <a:extLst>
              <a:ext uri="{FF2B5EF4-FFF2-40B4-BE49-F238E27FC236}">
                <a16:creationId xmlns:a16="http://schemas.microsoft.com/office/drawing/2014/main" id="{693ECF7C-23E1-BD3B-4806-938A8A36FD51}"/>
              </a:ext>
            </a:extLst>
          </p:cNvPr>
          <p:cNvGraphicFramePr/>
          <p:nvPr>
            <p:extLst>
              <p:ext uri="{D42A27DB-BD31-4B8C-83A1-F6EECF244321}">
                <p14:modId xmlns:p14="http://schemas.microsoft.com/office/powerpoint/2010/main" val="725819461"/>
              </p:ext>
            </p:extLst>
          </p:nvPr>
        </p:nvGraphicFramePr>
        <p:xfrm>
          <a:off x="4302125" y="7227888"/>
          <a:ext cx="6180138" cy="27432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2" name="Chart 21">
            <a:extLst>
              <a:ext uri="{FF2B5EF4-FFF2-40B4-BE49-F238E27FC236}">
                <a16:creationId xmlns:a16="http://schemas.microsoft.com/office/drawing/2014/main" id="{602C3C85-418A-EF48-9A72-0403DB6B7B97}"/>
              </a:ext>
            </a:extLst>
          </p:cNvPr>
          <p:cNvGraphicFramePr/>
          <p:nvPr>
            <p:extLst>
              <p:ext uri="{D42A27DB-BD31-4B8C-83A1-F6EECF244321}">
                <p14:modId xmlns:p14="http://schemas.microsoft.com/office/powerpoint/2010/main" val="545025658"/>
              </p:ext>
            </p:extLst>
          </p:nvPr>
        </p:nvGraphicFramePr>
        <p:xfrm>
          <a:off x="4302125" y="9977438"/>
          <a:ext cx="6180138" cy="27432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3" name="Chart 22">
            <a:extLst>
              <a:ext uri="{FF2B5EF4-FFF2-40B4-BE49-F238E27FC236}">
                <a16:creationId xmlns:a16="http://schemas.microsoft.com/office/drawing/2014/main" id="{D746888E-1244-C678-BB19-993D8590FB88}"/>
              </a:ext>
            </a:extLst>
          </p:cNvPr>
          <p:cNvGraphicFramePr/>
          <p:nvPr>
            <p:extLst>
              <p:ext uri="{D42A27DB-BD31-4B8C-83A1-F6EECF244321}">
                <p14:modId xmlns:p14="http://schemas.microsoft.com/office/powerpoint/2010/main" val="2695273776"/>
              </p:ext>
            </p:extLst>
          </p:nvPr>
        </p:nvGraphicFramePr>
        <p:xfrm>
          <a:off x="4271963" y="12828588"/>
          <a:ext cx="6180137" cy="2743200"/>
        </p:xfrm>
        <a:graphic>
          <a:graphicData uri="http://schemas.openxmlformats.org/drawingml/2006/chart">
            <c:chart xmlns:c="http://schemas.openxmlformats.org/drawingml/2006/chart" xmlns:r="http://schemas.openxmlformats.org/officeDocument/2006/relationships" r:id="rId4"/>
          </a:graphicData>
        </a:graphic>
      </p:graphicFrame>
      <p:pic>
        <p:nvPicPr>
          <p:cNvPr id="25" name="Picture 24">
            <a:extLst>
              <a:ext uri="{FF2B5EF4-FFF2-40B4-BE49-F238E27FC236}">
                <a16:creationId xmlns:a16="http://schemas.microsoft.com/office/drawing/2014/main" id="{61C49AB1-5543-D57E-9208-2607721669DE}"/>
              </a:ext>
            </a:extLst>
          </p:cNvPr>
          <p:cNvPicPr>
            <a:picLocks noChangeAspect="1"/>
          </p:cNvPicPr>
          <p:nvPr/>
        </p:nvPicPr>
        <p:blipFill rotWithShape="1">
          <a:blip r:embed="rId5"/>
          <a:srcRect b="66451"/>
          <a:stretch/>
        </p:blipFill>
        <p:spPr>
          <a:xfrm>
            <a:off x="182411" y="1907457"/>
            <a:ext cx="3838984" cy="4699820"/>
          </a:xfrm>
          <a:prstGeom prst="rect">
            <a:avLst/>
          </a:prstGeom>
        </p:spPr>
      </p:pic>
      <p:pic>
        <p:nvPicPr>
          <p:cNvPr id="26" name="Picture 25">
            <a:extLst>
              <a:ext uri="{FF2B5EF4-FFF2-40B4-BE49-F238E27FC236}">
                <a16:creationId xmlns:a16="http://schemas.microsoft.com/office/drawing/2014/main" id="{C4C9808D-F57F-2D40-8EEF-909CCCCA708B}"/>
              </a:ext>
            </a:extLst>
          </p:cNvPr>
          <p:cNvPicPr>
            <a:picLocks noChangeAspect="1"/>
          </p:cNvPicPr>
          <p:nvPr/>
        </p:nvPicPr>
        <p:blipFill>
          <a:blip r:embed="rId6"/>
          <a:stretch>
            <a:fillRect/>
          </a:stretch>
        </p:blipFill>
        <p:spPr>
          <a:xfrm>
            <a:off x="4271963" y="1907457"/>
            <a:ext cx="3720996" cy="4699820"/>
          </a:xfrm>
          <a:prstGeom prst="rect">
            <a:avLst/>
          </a:prstGeom>
        </p:spPr>
      </p:pic>
      <p:pic>
        <p:nvPicPr>
          <p:cNvPr id="27" name="Picture 26">
            <a:extLst>
              <a:ext uri="{FF2B5EF4-FFF2-40B4-BE49-F238E27FC236}">
                <a16:creationId xmlns:a16="http://schemas.microsoft.com/office/drawing/2014/main" id="{0C91FE11-82BA-5A10-C652-7FB76BD03974}"/>
              </a:ext>
            </a:extLst>
          </p:cNvPr>
          <p:cNvPicPr>
            <a:picLocks noChangeAspect="1"/>
          </p:cNvPicPr>
          <p:nvPr/>
        </p:nvPicPr>
        <p:blipFill>
          <a:blip r:embed="rId7"/>
          <a:stretch>
            <a:fillRect/>
          </a:stretch>
        </p:blipFill>
        <p:spPr>
          <a:xfrm>
            <a:off x="8288593" y="1907457"/>
            <a:ext cx="3720996" cy="4699820"/>
          </a:xfrm>
          <a:prstGeom prst="rect">
            <a:avLst/>
          </a:prstGeom>
        </p:spPr>
      </p:pic>
    </p:spTree>
    <p:extLst>
      <p:ext uri="{BB962C8B-B14F-4D97-AF65-F5344CB8AC3E}">
        <p14:creationId xmlns:p14="http://schemas.microsoft.com/office/powerpoint/2010/main" val="30944251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5">
            <a:extLst>
              <a:ext uri="{FF2B5EF4-FFF2-40B4-BE49-F238E27FC236}">
                <a16:creationId xmlns:a16="http://schemas.microsoft.com/office/drawing/2014/main" id="{B1A2F573-6786-E521-CA91-EA3716A3E477}"/>
              </a:ext>
            </a:extLst>
          </p:cNvPr>
          <p:cNvSpPr>
            <a:spLocks noGrp="1"/>
          </p:cNvSpPr>
          <p:nvPr>
            <p:ph type="title"/>
          </p:nvPr>
        </p:nvSpPr>
        <p:spPr>
          <a:xfrm>
            <a:off x="1280037" y="201561"/>
            <a:ext cx="3628103" cy="845574"/>
          </a:xfrm>
        </p:spPr>
        <p:txBody>
          <a:bodyPr/>
          <a:lstStyle/>
          <a:p>
            <a:r>
              <a:rPr lang="en-US" sz="6000" dirty="0">
                <a:ln w="19050">
                  <a:solidFill>
                    <a:schemeClr val="accent1">
                      <a:lumMod val="40000"/>
                      <a:lumOff val="60000"/>
                    </a:schemeClr>
                  </a:solidFill>
                </a:ln>
              </a:rPr>
              <a:t>Insights</a:t>
            </a:r>
          </a:p>
        </p:txBody>
      </p:sp>
      <p:sp>
        <p:nvSpPr>
          <p:cNvPr id="3" name="TextBox 2">
            <a:extLst>
              <a:ext uri="{FF2B5EF4-FFF2-40B4-BE49-F238E27FC236}">
                <a16:creationId xmlns:a16="http://schemas.microsoft.com/office/drawing/2014/main" id="{233879CE-E20A-A48F-D513-DE900E1B0008}"/>
              </a:ext>
            </a:extLst>
          </p:cNvPr>
          <p:cNvSpPr txBox="1"/>
          <p:nvPr/>
        </p:nvSpPr>
        <p:spPr>
          <a:xfrm>
            <a:off x="227986" y="1478001"/>
            <a:ext cx="5732207" cy="5247590"/>
          </a:xfrm>
          <a:prstGeom prst="rect">
            <a:avLst/>
          </a:prstGeom>
          <a:noFill/>
        </p:spPr>
        <p:txBody>
          <a:bodyPr wrap="square" rtlCol="0">
            <a:spAutoFit/>
          </a:bodyPr>
          <a:lstStyle/>
          <a:p>
            <a:pPr marL="285750" indent="-285750">
              <a:buFont typeface="Courier New" panose="02070309020205020404" pitchFamily="49" charset="0"/>
              <a:buChar char="o"/>
            </a:pPr>
            <a:r>
              <a:rPr lang="en-US" sz="1400" dirty="0">
                <a:solidFill>
                  <a:schemeClr val="bg1"/>
                </a:solidFill>
              </a:rPr>
              <a:t>The analysis shows that Luxury and Exotic categories have the highest positive impact on car price, especially Exotic cars, highlighting a strong price premium. Key features with moderate positive effects include engine HP, highway MPG, engine cylinders, and market categories like crossover and flex-fuel.</a:t>
            </a:r>
          </a:p>
          <a:p>
            <a:endParaRPr lang="en-US" sz="1400" dirty="0">
              <a:solidFill>
                <a:schemeClr val="bg1"/>
              </a:solidFill>
            </a:endParaRPr>
          </a:p>
          <a:p>
            <a:pPr marL="285750" indent="-285750">
              <a:buFont typeface="Courier New" panose="02070309020205020404" pitchFamily="49" charset="0"/>
              <a:buChar char="o"/>
            </a:pPr>
            <a:r>
              <a:rPr lang="en-US" sz="1400" dirty="0">
                <a:solidFill>
                  <a:schemeClr val="bg1"/>
                </a:solidFill>
              </a:rPr>
              <a:t>Body styles such as Convertible, High-Performance, 4-door SUV, Sedan, and Coupe also contribute positively, while Hybrid, Performance, Wagon, Passenger Minivan, Crew Cab Pickup, and Diesel show moderate price premiums. Notably, Convertible SUVs have a significant negative impact on price.</a:t>
            </a:r>
          </a:p>
          <a:p>
            <a:endParaRPr lang="en-US" sz="1400" dirty="0">
              <a:solidFill>
                <a:schemeClr val="bg1"/>
              </a:solidFill>
            </a:endParaRPr>
          </a:p>
          <a:p>
            <a:pPr marL="285750" indent="-285750">
              <a:buFont typeface="Courier New" panose="02070309020205020404" pitchFamily="49" charset="0"/>
              <a:buChar char="o"/>
            </a:pPr>
            <a:r>
              <a:rPr lang="en-US" sz="1400" dirty="0">
                <a:solidFill>
                  <a:schemeClr val="bg1"/>
                </a:solidFill>
              </a:rPr>
              <a:t>Alternative Fuel categories have positive coefficients especially Flex-Fuel (premium unleaded/E85) and Premium unleaded as well as Electric cars, reflecting that hybrid or alternative fuel cars are generally priced higher, likely due to the added technology and fuel efficiency benefits.</a:t>
            </a:r>
          </a:p>
          <a:p>
            <a:endParaRPr lang="en-US" sz="1400" dirty="0">
              <a:solidFill>
                <a:schemeClr val="bg1"/>
              </a:solidFill>
            </a:endParaRPr>
          </a:p>
          <a:p>
            <a:pPr marL="285750" indent="-285750">
              <a:buFont typeface="Courier New" panose="02070309020205020404" pitchFamily="49" charset="0"/>
              <a:buChar char="o"/>
            </a:pPr>
            <a:r>
              <a:rPr lang="en-US" sz="1400" dirty="0">
                <a:solidFill>
                  <a:schemeClr val="bg1"/>
                </a:solidFill>
              </a:rPr>
              <a:t>This regression analysis suggests that luxury and exotic market segments, along with performance features like alternative fuel categories, high-engine power/horsepower models , are key drivers of higher car prices, while utility-focused vehicles like vans have a lower price association. </a:t>
            </a:r>
          </a:p>
          <a:p>
            <a:endParaRPr lang="en-US" sz="1300" dirty="0">
              <a:solidFill>
                <a:schemeClr val="bg1"/>
              </a:solidFill>
            </a:endParaRPr>
          </a:p>
        </p:txBody>
      </p:sp>
      <p:pic>
        <p:nvPicPr>
          <p:cNvPr id="5" name="Picture 4">
            <a:extLst>
              <a:ext uri="{FF2B5EF4-FFF2-40B4-BE49-F238E27FC236}">
                <a16:creationId xmlns:a16="http://schemas.microsoft.com/office/drawing/2014/main" id="{3682E5F2-6EEF-D3E7-6534-056CEA7066DF}"/>
              </a:ext>
            </a:extLst>
          </p:cNvPr>
          <p:cNvPicPr>
            <a:picLocks noChangeAspect="1"/>
          </p:cNvPicPr>
          <p:nvPr/>
        </p:nvPicPr>
        <p:blipFill>
          <a:blip r:embed="rId3"/>
          <a:stretch>
            <a:fillRect/>
          </a:stretch>
        </p:blipFill>
        <p:spPr>
          <a:xfrm>
            <a:off x="6231809" y="0"/>
            <a:ext cx="5960191" cy="6858000"/>
          </a:xfrm>
          <a:prstGeom prst="rect">
            <a:avLst/>
          </a:prstGeom>
        </p:spPr>
      </p:pic>
    </p:spTree>
    <p:extLst>
      <p:ext uri="{BB962C8B-B14F-4D97-AF65-F5344CB8AC3E}">
        <p14:creationId xmlns:p14="http://schemas.microsoft.com/office/powerpoint/2010/main" val="33243142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4">
            <a:extLst>
              <a:ext uri="{FF2B5EF4-FFF2-40B4-BE49-F238E27FC236}">
                <a16:creationId xmlns:a16="http://schemas.microsoft.com/office/drawing/2014/main" id="{A262166C-5ABE-D77F-AA79-59AE1543E3EE}"/>
              </a:ext>
            </a:extLst>
          </p:cNvPr>
          <p:cNvSpPr txBox="1">
            <a:spLocks/>
          </p:cNvSpPr>
          <p:nvPr/>
        </p:nvSpPr>
        <p:spPr>
          <a:xfrm>
            <a:off x="255639" y="-186815"/>
            <a:ext cx="11936361" cy="1641987"/>
          </a:xfrm>
          <a:prstGeom prst="rect">
            <a:avLst/>
          </a:prstGeom>
          <a:ln w="28575">
            <a:noFill/>
          </a:ln>
        </p:spPr>
        <p:txBody>
          <a:bodyPr vert="horz" lIns="91440" tIns="45720" rIns="91440" bIns="45720" rtlCol="0" anchor="ctr">
            <a:normAutofit fontScale="77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cap="all" spc="100" baseline="0">
                <a:solidFill>
                  <a:schemeClr val="accent5">
                    <a:lumMod val="20000"/>
                    <a:lumOff val="8000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14000"/>
              </a:lnSpc>
            </a:pPr>
            <a:endParaRPr lang="en-US" sz="1700" spc="200" dirty="0">
              <a:solidFill>
                <a:schemeClr val="accent5"/>
              </a:solidFill>
            </a:endParaRPr>
          </a:p>
          <a:p>
            <a:pPr algn="l">
              <a:lnSpc>
                <a:spcPct val="80000"/>
              </a:lnSpc>
            </a:pPr>
            <a:r>
              <a:rPr lang="en-US" sz="2200" spc="200" dirty="0">
                <a:solidFill>
                  <a:schemeClr val="accent5"/>
                </a:solidFill>
              </a:rPr>
              <a:t>Insight Required: </a:t>
            </a:r>
            <a:r>
              <a:rPr lang="en-US" sz="1900" cap="none" spc="0" dirty="0">
                <a:solidFill>
                  <a:schemeClr val="bg1"/>
                </a:solidFill>
                <a:latin typeface="Arial" panose="020B0604020202020204" pitchFamily="34" charset="0"/>
                <a:cs typeface="Arial" panose="020B0604020202020204" pitchFamily="34" charset="0"/>
              </a:rPr>
              <a:t>How does the average price of a car vary across different manufacturers?</a:t>
            </a:r>
          </a:p>
          <a:p>
            <a:pPr algn="l">
              <a:lnSpc>
                <a:spcPct val="80000"/>
              </a:lnSpc>
            </a:pPr>
            <a:endParaRPr lang="en-US" cap="none" spc="0" dirty="0">
              <a:solidFill>
                <a:schemeClr val="bg1"/>
              </a:solidFill>
              <a:latin typeface="Arial" panose="020B0604020202020204" pitchFamily="34" charset="0"/>
              <a:cs typeface="Arial" panose="020B0604020202020204" pitchFamily="34" charset="0"/>
            </a:endParaRPr>
          </a:p>
          <a:p>
            <a:pPr algn="l">
              <a:lnSpc>
                <a:spcPct val="80000"/>
              </a:lnSpc>
              <a:spcBef>
                <a:spcPts val="0"/>
              </a:spcBef>
            </a:pPr>
            <a:r>
              <a:rPr lang="en-US" sz="2200" spc="200" dirty="0">
                <a:solidFill>
                  <a:schemeClr val="accent5"/>
                </a:solidFill>
              </a:rPr>
              <a:t>Task 4.A:</a:t>
            </a:r>
            <a:r>
              <a:rPr lang="en-US" sz="2700" spc="200" dirty="0">
                <a:solidFill>
                  <a:schemeClr val="accent5"/>
                </a:solidFill>
              </a:rPr>
              <a:t> </a:t>
            </a:r>
            <a:r>
              <a:rPr lang="en-US" sz="1900" cap="none" spc="0" dirty="0">
                <a:solidFill>
                  <a:schemeClr val="bg1"/>
                </a:solidFill>
                <a:latin typeface="Arial" panose="020B0604020202020204" pitchFamily="34" charset="0"/>
                <a:cs typeface="Arial" panose="020B0604020202020204" pitchFamily="34" charset="0"/>
              </a:rPr>
              <a:t>Create a pivot table that shows the average price of cars for each manufacturer. </a:t>
            </a:r>
          </a:p>
          <a:p>
            <a:pPr algn="l">
              <a:lnSpc>
                <a:spcPct val="120000"/>
              </a:lnSpc>
              <a:spcBef>
                <a:spcPts val="0"/>
              </a:spcBef>
            </a:pPr>
            <a:r>
              <a:rPr lang="en-US" sz="2200" spc="200" dirty="0">
                <a:solidFill>
                  <a:schemeClr val="accent5"/>
                </a:solidFill>
              </a:rPr>
              <a:t>Task 4.B: </a:t>
            </a:r>
            <a:r>
              <a:rPr lang="en-US" sz="1900" cap="none" spc="0" dirty="0">
                <a:solidFill>
                  <a:schemeClr val="bg1"/>
                </a:solidFill>
                <a:latin typeface="Arial" panose="020B0604020202020204" pitchFamily="34" charset="0"/>
                <a:cs typeface="Arial" panose="020B0604020202020204" pitchFamily="34" charset="0"/>
              </a:rPr>
              <a:t>Create a bar chart or a horizontal stacked bar chart that visualizes the relationship between manufacturer and average price.</a:t>
            </a:r>
          </a:p>
        </p:txBody>
      </p:sp>
      <p:pic>
        <p:nvPicPr>
          <p:cNvPr id="14" name="Picture 13">
            <a:extLst>
              <a:ext uri="{FF2B5EF4-FFF2-40B4-BE49-F238E27FC236}">
                <a16:creationId xmlns:a16="http://schemas.microsoft.com/office/drawing/2014/main" id="{95AED453-F91F-6C14-A992-71FD0AD12833}"/>
              </a:ext>
            </a:extLst>
          </p:cNvPr>
          <p:cNvPicPr>
            <a:picLocks noChangeAspect="1"/>
          </p:cNvPicPr>
          <p:nvPr/>
        </p:nvPicPr>
        <p:blipFill rotWithShape="1">
          <a:blip r:embed="rId2"/>
          <a:srcRect t="3795"/>
          <a:stretch/>
        </p:blipFill>
        <p:spPr>
          <a:xfrm>
            <a:off x="2900515" y="1455171"/>
            <a:ext cx="2639963" cy="5181600"/>
          </a:xfrm>
          <a:prstGeom prst="rect">
            <a:avLst/>
          </a:prstGeom>
          <a:solidFill>
            <a:schemeClr val="bg1"/>
          </a:solidFill>
        </p:spPr>
      </p:pic>
      <p:pic>
        <p:nvPicPr>
          <p:cNvPr id="15" name="Picture 14">
            <a:extLst>
              <a:ext uri="{FF2B5EF4-FFF2-40B4-BE49-F238E27FC236}">
                <a16:creationId xmlns:a16="http://schemas.microsoft.com/office/drawing/2014/main" id="{55321664-291A-690C-0DBC-FB3034CE8C4D}"/>
              </a:ext>
            </a:extLst>
          </p:cNvPr>
          <p:cNvPicPr>
            <a:picLocks noChangeAspect="1"/>
          </p:cNvPicPr>
          <p:nvPr/>
        </p:nvPicPr>
        <p:blipFill>
          <a:blip r:embed="rId3"/>
          <a:stretch>
            <a:fillRect/>
          </a:stretch>
        </p:blipFill>
        <p:spPr>
          <a:xfrm>
            <a:off x="6297563" y="1455172"/>
            <a:ext cx="2724269" cy="5181599"/>
          </a:xfrm>
          <a:prstGeom prst="rect">
            <a:avLst/>
          </a:prstGeom>
          <a:solidFill>
            <a:schemeClr val="bg1"/>
          </a:solidFill>
        </p:spPr>
      </p:pic>
    </p:spTree>
    <p:extLst>
      <p:ext uri="{BB962C8B-B14F-4D97-AF65-F5344CB8AC3E}">
        <p14:creationId xmlns:p14="http://schemas.microsoft.com/office/powerpoint/2010/main" val="37931426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5">
            <a:extLst>
              <a:ext uri="{FF2B5EF4-FFF2-40B4-BE49-F238E27FC236}">
                <a16:creationId xmlns:a16="http://schemas.microsoft.com/office/drawing/2014/main" id="{4A2152B6-7ACC-5B4E-53A8-8599BBE3643B}"/>
              </a:ext>
            </a:extLst>
          </p:cNvPr>
          <p:cNvSpPr>
            <a:spLocks noGrp="1"/>
          </p:cNvSpPr>
          <p:nvPr>
            <p:ph type="title"/>
          </p:nvPr>
        </p:nvSpPr>
        <p:spPr>
          <a:xfrm>
            <a:off x="7413674" y="65315"/>
            <a:ext cx="4213573" cy="1022555"/>
          </a:xfrm>
        </p:spPr>
        <p:txBody>
          <a:bodyPr/>
          <a:lstStyle/>
          <a:p>
            <a:r>
              <a:rPr lang="en-US" sz="6000" dirty="0">
                <a:ln w="19050">
                  <a:solidFill>
                    <a:schemeClr val="accent2">
                      <a:lumMod val="20000"/>
                      <a:lumOff val="80000"/>
                    </a:schemeClr>
                  </a:solidFill>
                </a:ln>
              </a:rPr>
              <a:t>Insights</a:t>
            </a:r>
          </a:p>
        </p:txBody>
      </p:sp>
      <p:sp>
        <p:nvSpPr>
          <p:cNvPr id="3" name="TextBox 2">
            <a:extLst>
              <a:ext uri="{FF2B5EF4-FFF2-40B4-BE49-F238E27FC236}">
                <a16:creationId xmlns:a16="http://schemas.microsoft.com/office/drawing/2014/main" id="{5C173EF2-E7EC-1AAB-25FF-172E74AB172A}"/>
              </a:ext>
            </a:extLst>
          </p:cNvPr>
          <p:cNvSpPr txBox="1"/>
          <p:nvPr/>
        </p:nvSpPr>
        <p:spPr>
          <a:xfrm>
            <a:off x="5978014" y="1287244"/>
            <a:ext cx="6213986" cy="5186035"/>
          </a:xfrm>
          <a:prstGeom prst="rect">
            <a:avLst/>
          </a:prstGeom>
          <a:noFill/>
        </p:spPr>
        <p:txBody>
          <a:bodyPr wrap="square" rtlCol="0">
            <a:spAutoFit/>
          </a:bodyPr>
          <a:lstStyle/>
          <a:p>
            <a:endParaRPr lang="en-US" sz="1200" dirty="0">
              <a:solidFill>
                <a:schemeClr val="bg1"/>
              </a:solidFill>
            </a:endParaRPr>
          </a:p>
          <a:p>
            <a:pPr marL="285750" indent="-285750">
              <a:buFont typeface="Courier New" panose="02070309020205020404" pitchFamily="49" charset="0"/>
              <a:buChar char="o"/>
            </a:pPr>
            <a:r>
              <a:rPr lang="en-US" sz="1250" dirty="0">
                <a:solidFill>
                  <a:schemeClr val="bg1"/>
                </a:solidFill>
              </a:rPr>
              <a:t>Top-Tier Luxury and Exotic Brands:  </a:t>
            </a:r>
          </a:p>
          <a:p>
            <a:r>
              <a:rPr lang="en-US" sz="1250" dirty="0">
                <a:solidFill>
                  <a:schemeClr val="bg1"/>
                </a:solidFill>
              </a:rPr>
              <a:t>Bugatti has by far the highest average MSRP at over $1.7 million, reflecting its position as an ultra-luxury and high-performance brand. Maybach and Rolls-Royce follow, with average MSRPs around $546,000 and $351,000, respectively. Lamborghini, Bentley, McLaren, Ferrari, and Spyker also feature high average MSRPs, ranging from approximately $2.1 million for Spyker down to $331,000 for Lamborghini. </a:t>
            </a:r>
          </a:p>
          <a:p>
            <a:endParaRPr lang="en-US" sz="1250" dirty="0">
              <a:solidFill>
                <a:schemeClr val="bg1"/>
              </a:solidFill>
            </a:endParaRPr>
          </a:p>
          <a:p>
            <a:pPr marL="285750" indent="-285750">
              <a:buFont typeface="Courier New" panose="02070309020205020404" pitchFamily="49" charset="0"/>
              <a:buChar char="o"/>
            </a:pPr>
            <a:r>
              <a:rPr lang="en-US" sz="1250" dirty="0">
                <a:solidFill>
                  <a:schemeClr val="bg1"/>
                </a:solidFill>
              </a:rPr>
              <a:t>Luxury Brands:  </a:t>
            </a:r>
          </a:p>
          <a:p>
            <a:r>
              <a:rPr lang="en-US" sz="1250" dirty="0">
                <a:solidFill>
                  <a:schemeClr val="bg1"/>
                </a:solidFill>
              </a:rPr>
              <a:t>Brands like Aston Martin, Maserati, Porsche, Tesla and Mercedes-Benz show high average MSRPs, typically between $70,000 and $200,000. This aligns with their luxury market positioning and reflects a strong customer demand for premium materials, performance, and brand prestige. </a:t>
            </a:r>
          </a:p>
          <a:p>
            <a:endParaRPr lang="en-US" sz="1250" dirty="0">
              <a:solidFill>
                <a:schemeClr val="bg1"/>
              </a:solidFill>
            </a:endParaRPr>
          </a:p>
          <a:p>
            <a:pPr marL="285750" indent="-285750">
              <a:buFont typeface="Courier New" panose="02070309020205020404" pitchFamily="49" charset="0"/>
              <a:buChar char="o"/>
            </a:pPr>
            <a:r>
              <a:rPr lang="en-US" sz="1250" dirty="0">
                <a:solidFill>
                  <a:schemeClr val="bg1"/>
                </a:solidFill>
              </a:rPr>
              <a:t>Mid-Range and Entry-Level Brands:  </a:t>
            </a:r>
          </a:p>
          <a:p>
            <a:r>
              <a:rPr lang="en-US" sz="1250" dirty="0">
                <a:solidFill>
                  <a:schemeClr val="bg1"/>
                </a:solidFill>
              </a:rPr>
              <a:t>Brands like BMW, Land Rover, Audi, Cadillac, Lexus, and Volvo have more moderate average MSRPs, generally around $40,000 to $70,000. These brands provide a balance between luxury and affordability, catering to a wider audience</a:t>
            </a:r>
          </a:p>
          <a:p>
            <a:endParaRPr lang="en-US" sz="1250" dirty="0">
              <a:solidFill>
                <a:schemeClr val="bg1"/>
              </a:solidFill>
            </a:endParaRPr>
          </a:p>
          <a:p>
            <a:pPr marL="285750" indent="-285750">
              <a:buFont typeface="Courier New" panose="02070309020205020404" pitchFamily="49" charset="0"/>
              <a:buChar char="o"/>
            </a:pPr>
            <a:r>
              <a:rPr lang="en-US" sz="1250" dirty="0">
                <a:solidFill>
                  <a:schemeClr val="bg1"/>
                </a:solidFill>
              </a:rPr>
              <a:t>Mainstream and Budget Brands:  </a:t>
            </a:r>
          </a:p>
          <a:p>
            <a:r>
              <a:rPr lang="en-US" sz="1250" dirty="0">
                <a:solidFill>
                  <a:schemeClr val="bg1"/>
                </a:solidFill>
              </a:rPr>
              <a:t>Mainstream brands such as Chevrolet, Ford, Toyota, Honda, Hyundai, Nissan, and Kia show lower average MSRPs, mostly under $30,000. These brands emphasize affordability and accessibility. Suzuki, Oldsmobile, and Plymouth have some of the lowest average MSRPs, which aligns with their reputation for economical and practical vehicles rather than premium or luxury options.</a:t>
            </a:r>
          </a:p>
          <a:p>
            <a:endParaRPr lang="en-US" sz="1100" dirty="0">
              <a:solidFill>
                <a:schemeClr val="bg1"/>
              </a:solidFill>
            </a:endParaRPr>
          </a:p>
          <a:p>
            <a:endParaRPr lang="en-US" sz="800" dirty="0">
              <a:solidFill>
                <a:schemeClr val="bg1"/>
              </a:solidFill>
            </a:endParaRPr>
          </a:p>
        </p:txBody>
      </p:sp>
      <p:pic>
        <p:nvPicPr>
          <p:cNvPr id="4" name="Picture 3">
            <a:extLst>
              <a:ext uri="{FF2B5EF4-FFF2-40B4-BE49-F238E27FC236}">
                <a16:creationId xmlns:a16="http://schemas.microsoft.com/office/drawing/2014/main" id="{B2D0026B-8B33-1943-5216-B7C1103DFB8F}"/>
              </a:ext>
            </a:extLst>
          </p:cNvPr>
          <p:cNvPicPr>
            <a:picLocks noChangeAspect="1"/>
          </p:cNvPicPr>
          <p:nvPr/>
        </p:nvPicPr>
        <p:blipFill>
          <a:blip r:embed="rId2"/>
          <a:stretch>
            <a:fillRect/>
          </a:stretch>
        </p:blipFill>
        <p:spPr>
          <a:xfrm>
            <a:off x="0" y="0"/>
            <a:ext cx="5882640" cy="6858000"/>
          </a:xfrm>
          <a:prstGeom prst="rect">
            <a:avLst/>
          </a:prstGeom>
        </p:spPr>
      </p:pic>
    </p:spTree>
    <p:extLst>
      <p:ext uri="{BB962C8B-B14F-4D97-AF65-F5344CB8AC3E}">
        <p14:creationId xmlns:p14="http://schemas.microsoft.com/office/powerpoint/2010/main" val="10571461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TextBox 157">
            <a:extLst>
              <a:ext uri="{FF2B5EF4-FFF2-40B4-BE49-F238E27FC236}">
                <a16:creationId xmlns:a16="http://schemas.microsoft.com/office/drawing/2014/main" id="{F3527CE8-85CB-40C8-D43F-140BF95D0AD8}"/>
              </a:ext>
            </a:extLst>
          </p:cNvPr>
          <p:cNvSpPr txBox="1"/>
          <p:nvPr/>
        </p:nvSpPr>
        <p:spPr>
          <a:xfrm>
            <a:off x="98323" y="117987"/>
            <a:ext cx="12093677" cy="1569660"/>
          </a:xfrm>
          <a:prstGeom prst="rect">
            <a:avLst/>
          </a:prstGeom>
          <a:noFill/>
        </p:spPr>
        <p:txBody>
          <a:bodyPr wrap="square">
            <a:spAutoFit/>
          </a:bodyPr>
          <a:lstStyle/>
          <a:p>
            <a:pPr rtl="0">
              <a:spcBef>
                <a:spcPts val="0"/>
              </a:spcBef>
              <a:spcAft>
                <a:spcPts val="0"/>
              </a:spcAft>
            </a:pPr>
            <a:r>
              <a:rPr lang="en-US" sz="1700" cap="all" spc="200" dirty="0">
                <a:solidFill>
                  <a:schemeClr val="accent5"/>
                </a:solidFill>
                <a:latin typeface="+mj-lt"/>
              </a:rPr>
              <a:t>INSIGHT REQUIRED: </a:t>
            </a:r>
            <a:r>
              <a:rPr lang="en-US" sz="1500" b="0" i="0" u="none" strike="noStrike" dirty="0">
                <a:solidFill>
                  <a:schemeClr val="bg1"/>
                </a:solidFill>
                <a:effectLst/>
                <a:latin typeface="Arial" panose="020B0604020202020204" pitchFamily="34" charset="0"/>
              </a:rPr>
              <a:t>What is the relationship between fuel efficiency and the number of cylinders in a car's engine?</a:t>
            </a:r>
          </a:p>
          <a:p>
            <a:pPr rtl="0">
              <a:spcBef>
                <a:spcPts val="0"/>
              </a:spcBef>
              <a:spcAft>
                <a:spcPts val="0"/>
              </a:spcAft>
            </a:pPr>
            <a:endParaRPr lang="en-US" sz="1500" b="0" dirty="0">
              <a:solidFill>
                <a:schemeClr val="bg1"/>
              </a:solidFill>
              <a:effectLst/>
            </a:endParaRPr>
          </a:p>
          <a:p>
            <a:pPr fontAlgn="base"/>
            <a:r>
              <a:rPr lang="en-US" sz="1700" cap="all" spc="200" dirty="0">
                <a:solidFill>
                  <a:schemeClr val="accent5"/>
                </a:solidFill>
                <a:latin typeface="+mj-lt"/>
              </a:rPr>
              <a:t>Task 5.A: </a:t>
            </a:r>
            <a:r>
              <a:rPr lang="en-US" sz="1500" dirty="0">
                <a:solidFill>
                  <a:schemeClr val="bg1"/>
                </a:solidFill>
                <a:latin typeface="Arial" panose="020B0604020202020204" pitchFamily="34" charset="0"/>
              </a:rPr>
              <a:t>Create a scatter plot with the number of cylinders on the x-axis and highway MPG on the y-axis. Then create a trendline on the         scatter plot to visually estimate the slope of the relationship and assess its significance.</a:t>
            </a:r>
          </a:p>
          <a:p>
            <a:r>
              <a:rPr lang="en-US" sz="1700" cap="all" spc="200" dirty="0">
                <a:solidFill>
                  <a:schemeClr val="accent5"/>
                </a:solidFill>
                <a:latin typeface="+mj-lt"/>
              </a:rPr>
              <a:t>Task 5.B: </a:t>
            </a:r>
            <a:r>
              <a:rPr lang="en-US" sz="1500" dirty="0">
                <a:solidFill>
                  <a:schemeClr val="bg1"/>
                </a:solidFill>
                <a:latin typeface="Arial" panose="020B0604020202020204" pitchFamily="34" charset="0"/>
              </a:rPr>
              <a:t>Calculate the correlation coefficient between the number of cylinders and highway MPG to quantify the strength and direction of the relationship.</a:t>
            </a:r>
          </a:p>
        </p:txBody>
      </p:sp>
      <p:pic>
        <p:nvPicPr>
          <p:cNvPr id="159" name="Picture 158">
            <a:extLst>
              <a:ext uri="{FF2B5EF4-FFF2-40B4-BE49-F238E27FC236}">
                <a16:creationId xmlns:a16="http://schemas.microsoft.com/office/drawing/2014/main" id="{6016ED5D-3A41-2CE1-227C-1A37C85E2BBD}"/>
              </a:ext>
            </a:extLst>
          </p:cNvPr>
          <p:cNvPicPr>
            <a:picLocks noChangeAspect="1"/>
          </p:cNvPicPr>
          <p:nvPr/>
        </p:nvPicPr>
        <p:blipFill>
          <a:blip r:embed="rId2"/>
          <a:stretch>
            <a:fillRect/>
          </a:stretch>
        </p:blipFill>
        <p:spPr>
          <a:xfrm>
            <a:off x="1047751" y="2123767"/>
            <a:ext cx="10144124" cy="4021393"/>
          </a:xfrm>
          <a:prstGeom prst="rect">
            <a:avLst/>
          </a:prstGeom>
          <a:solidFill>
            <a:schemeClr val="bg1"/>
          </a:solidFill>
        </p:spPr>
      </p:pic>
    </p:spTree>
    <p:extLst>
      <p:ext uri="{BB962C8B-B14F-4D97-AF65-F5344CB8AC3E}">
        <p14:creationId xmlns:p14="http://schemas.microsoft.com/office/powerpoint/2010/main" val="22927691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738EED5-4FE6-59B7-A851-1616DA5470EC}"/>
              </a:ext>
            </a:extLst>
          </p:cNvPr>
          <p:cNvSpPr/>
          <p:nvPr/>
        </p:nvSpPr>
        <p:spPr>
          <a:xfrm>
            <a:off x="8160774" y="2507228"/>
            <a:ext cx="4001729" cy="2694039"/>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a:extLst>
              <a:ext uri="{FF2B5EF4-FFF2-40B4-BE49-F238E27FC236}">
                <a16:creationId xmlns:a16="http://schemas.microsoft.com/office/drawing/2014/main" id="{0838FC76-E8A0-85E8-AEF6-B31DD78FF72E}"/>
              </a:ext>
            </a:extLst>
          </p:cNvPr>
          <p:cNvSpPr>
            <a:spLocks noGrp="1"/>
          </p:cNvSpPr>
          <p:nvPr>
            <p:ph type="body" sz="quarter" idx="15"/>
          </p:nvPr>
        </p:nvSpPr>
        <p:spPr>
          <a:xfrm>
            <a:off x="8293509" y="2610467"/>
            <a:ext cx="3765755" cy="2487560"/>
          </a:xfrm>
        </p:spPr>
        <p:txBody>
          <a:bodyPr/>
          <a:lstStyle/>
          <a:p>
            <a:pPr>
              <a:lnSpc>
                <a:spcPct val="100000"/>
              </a:lnSpc>
              <a:spcBef>
                <a:spcPts val="600"/>
              </a:spcBef>
            </a:pPr>
            <a:r>
              <a:rPr lang="en-US" sz="1300" spc="0" dirty="0">
                <a:solidFill>
                  <a:schemeClr val="bg1"/>
                </a:solidFill>
              </a:rPr>
              <a:t>The trend line has a slight negative slope, indicating a weak negative correlation between the number of engine cylinders and highway miles per gallon (MPG). This suggests that vehicles with more cylinders tend to have slightly lower fuel efficiency on highways. Low R-Squared Value: The R² value is 0.1203, which is quite low. This indicates that the number of cylinders explains only about 12% of the variability in highway MPG. Therefore, other factors (such as vehicle weight, aerodynamics, or engine type) likely play a much larger role in determining highway MPG.</a:t>
            </a:r>
          </a:p>
        </p:txBody>
      </p:sp>
      <p:sp>
        <p:nvSpPr>
          <p:cNvPr id="10" name="Title 35">
            <a:extLst>
              <a:ext uri="{FF2B5EF4-FFF2-40B4-BE49-F238E27FC236}">
                <a16:creationId xmlns:a16="http://schemas.microsoft.com/office/drawing/2014/main" id="{C5D11B2F-A485-6AC4-4358-820E6B86BF17}"/>
              </a:ext>
            </a:extLst>
          </p:cNvPr>
          <p:cNvSpPr>
            <a:spLocks noGrp="1"/>
          </p:cNvSpPr>
          <p:nvPr>
            <p:ph type="title"/>
          </p:nvPr>
        </p:nvSpPr>
        <p:spPr>
          <a:xfrm>
            <a:off x="3849330" y="-191732"/>
            <a:ext cx="4159045" cy="1199535"/>
          </a:xfrm>
          <a:solidFill>
            <a:schemeClr val="accent2">
              <a:alpha val="0"/>
            </a:schemeClr>
          </a:solidFill>
        </p:spPr>
        <p:txBody>
          <a:bodyPr>
            <a:noAutofit/>
          </a:bodyPr>
          <a:lstStyle/>
          <a:p>
            <a:r>
              <a:rPr lang="en-US" sz="5400" dirty="0">
                <a:ln w="19050">
                  <a:solidFill>
                    <a:schemeClr val="accent5">
                      <a:lumMod val="40000"/>
                      <a:lumOff val="60000"/>
                    </a:schemeClr>
                  </a:solidFill>
                </a:ln>
              </a:rPr>
              <a:t>Insights</a:t>
            </a:r>
          </a:p>
        </p:txBody>
      </p:sp>
      <p:pic>
        <p:nvPicPr>
          <p:cNvPr id="2" name="Picture 1">
            <a:extLst>
              <a:ext uri="{FF2B5EF4-FFF2-40B4-BE49-F238E27FC236}">
                <a16:creationId xmlns:a16="http://schemas.microsoft.com/office/drawing/2014/main" id="{C7A9CB92-4EA1-3AD9-9097-D14DEB367306}"/>
              </a:ext>
            </a:extLst>
          </p:cNvPr>
          <p:cNvPicPr>
            <a:picLocks noChangeAspect="1"/>
          </p:cNvPicPr>
          <p:nvPr/>
        </p:nvPicPr>
        <p:blipFill>
          <a:blip r:embed="rId2"/>
          <a:stretch>
            <a:fillRect/>
          </a:stretch>
        </p:blipFill>
        <p:spPr>
          <a:xfrm>
            <a:off x="158639" y="1251029"/>
            <a:ext cx="7968163" cy="5206435"/>
          </a:xfrm>
          <a:prstGeom prst="rect">
            <a:avLst/>
          </a:prstGeom>
        </p:spPr>
      </p:pic>
    </p:spTree>
    <p:extLst>
      <p:ext uri="{BB962C8B-B14F-4D97-AF65-F5344CB8AC3E}">
        <p14:creationId xmlns:p14="http://schemas.microsoft.com/office/powerpoint/2010/main" val="6312362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87B085B-5450-AA39-8DBF-91FEF67145A4}"/>
              </a:ext>
            </a:extLst>
          </p:cNvPr>
          <p:cNvPicPr>
            <a:picLocks noChangeAspect="1"/>
          </p:cNvPicPr>
          <p:nvPr/>
        </p:nvPicPr>
        <p:blipFill>
          <a:blip r:embed="rId2"/>
          <a:stretch>
            <a:fillRect/>
          </a:stretch>
        </p:blipFill>
        <p:spPr>
          <a:xfrm>
            <a:off x="0" y="0"/>
            <a:ext cx="12192000" cy="6858000"/>
          </a:xfrm>
          <a:prstGeom prst="rect">
            <a:avLst/>
          </a:prstGeom>
        </p:spPr>
      </p:pic>
      <p:sp>
        <p:nvSpPr>
          <p:cNvPr id="20" name="Title 19">
            <a:extLst>
              <a:ext uri="{FF2B5EF4-FFF2-40B4-BE49-F238E27FC236}">
                <a16:creationId xmlns:a16="http://schemas.microsoft.com/office/drawing/2014/main" id="{940324F9-ABF9-4A46-B5E4-21164FADAD0C}"/>
              </a:ext>
            </a:extLst>
          </p:cNvPr>
          <p:cNvSpPr>
            <a:spLocks noGrp="1"/>
          </p:cNvSpPr>
          <p:nvPr>
            <p:ph type="title"/>
          </p:nvPr>
        </p:nvSpPr>
        <p:spPr>
          <a:xfrm>
            <a:off x="6514175" y="1811594"/>
            <a:ext cx="5677825" cy="3234812"/>
          </a:xfrm>
          <a:solidFill>
            <a:schemeClr val="accent2">
              <a:lumMod val="75000"/>
              <a:alpha val="81000"/>
            </a:schemeClr>
          </a:solidFill>
        </p:spPr>
        <p:txBody>
          <a:bodyPr/>
          <a:lstStyle/>
          <a:p>
            <a:r>
              <a:rPr lang="en-US" sz="5400" dirty="0">
                <a:ln w="19050">
                  <a:solidFill>
                    <a:schemeClr val="accent5">
                      <a:lumMod val="40000"/>
                      <a:lumOff val="60000"/>
                    </a:schemeClr>
                  </a:solidFill>
                </a:ln>
              </a:rPr>
              <a:t>Building </a:t>
            </a:r>
            <a:br>
              <a:rPr lang="en-US" sz="5400" dirty="0">
                <a:ln w="19050">
                  <a:solidFill>
                    <a:schemeClr val="accent5">
                      <a:lumMod val="40000"/>
                      <a:lumOff val="60000"/>
                    </a:schemeClr>
                  </a:solidFill>
                </a:ln>
              </a:rPr>
            </a:br>
            <a:r>
              <a:rPr lang="en-US" sz="5400" dirty="0">
                <a:ln w="19050">
                  <a:solidFill>
                    <a:schemeClr val="accent5">
                      <a:lumMod val="40000"/>
                      <a:lumOff val="60000"/>
                    </a:schemeClr>
                  </a:solidFill>
                </a:ln>
              </a:rPr>
              <a:t>the</a:t>
            </a:r>
            <a:br>
              <a:rPr lang="en-US" sz="5400" dirty="0">
                <a:ln w="19050">
                  <a:solidFill>
                    <a:schemeClr val="accent5">
                      <a:lumMod val="40000"/>
                      <a:lumOff val="60000"/>
                    </a:schemeClr>
                  </a:solidFill>
                </a:ln>
              </a:rPr>
            </a:br>
            <a:r>
              <a:rPr lang="en-US" sz="5400" dirty="0">
                <a:ln w="19050">
                  <a:solidFill>
                    <a:schemeClr val="accent5">
                      <a:lumMod val="40000"/>
                      <a:lumOff val="60000"/>
                    </a:schemeClr>
                  </a:solidFill>
                </a:ln>
              </a:rPr>
              <a:t>dashboard</a:t>
            </a:r>
          </a:p>
        </p:txBody>
      </p:sp>
    </p:spTree>
    <p:extLst>
      <p:ext uri="{BB962C8B-B14F-4D97-AF65-F5344CB8AC3E}">
        <p14:creationId xmlns:p14="http://schemas.microsoft.com/office/powerpoint/2010/main" val="19878452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C29C47FD-4A6B-531C-43C5-73D1AE00FE9F}"/>
              </a:ext>
            </a:extLst>
          </p:cNvPr>
          <p:cNvSpPr>
            <a:spLocks noGrp="1"/>
          </p:cNvSpPr>
          <p:nvPr>
            <p:ph type="body" sz="quarter" idx="17"/>
          </p:nvPr>
        </p:nvSpPr>
        <p:spPr>
          <a:xfrm>
            <a:off x="192187" y="174815"/>
            <a:ext cx="11832665" cy="1517776"/>
          </a:xfrm>
        </p:spPr>
        <p:txBody>
          <a:bodyPr>
            <a:normAutofit/>
          </a:bodyPr>
          <a:lstStyle/>
          <a:p>
            <a:pPr rtl="0">
              <a:spcBef>
                <a:spcPts val="0"/>
              </a:spcBef>
              <a:spcAft>
                <a:spcPts val="0"/>
              </a:spcAft>
            </a:pPr>
            <a:r>
              <a:rPr lang="en-US" sz="1600" b="1" i="0" u="none" strike="noStrike" dirty="0">
                <a:effectLst/>
                <a:latin typeface="Arial" panose="020B0604020202020204" pitchFamily="34" charset="0"/>
              </a:rPr>
              <a:t>Task 1:</a:t>
            </a:r>
            <a:r>
              <a:rPr lang="en-US" sz="1600" b="0" i="0" u="none" strike="noStrike" dirty="0">
                <a:effectLst/>
                <a:latin typeface="Arial" panose="020B0604020202020204" pitchFamily="34" charset="0"/>
              </a:rPr>
              <a:t> How does the distribution of car prices vary by brand and body style?</a:t>
            </a:r>
            <a:endParaRPr lang="en-US" sz="1600" b="0" dirty="0">
              <a:effectLst/>
            </a:endParaRPr>
          </a:p>
          <a:p>
            <a:endParaRPr lang="en-US" dirty="0"/>
          </a:p>
        </p:txBody>
      </p:sp>
      <p:sp>
        <p:nvSpPr>
          <p:cNvPr id="4" name="Rectangle 3">
            <a:extLst>
              <a:ext uri="{FF2B5EF4-FFF2-40B4-BE49-F238E27FC236}">
                <a16:creationId xmlns:a16="http://schemas.microsoft.com/office/drawing/2014/main" id="{C266785F-07B0-C387-9E4E-312E01927462}"/>
              </a:ext>
            </a:extLst>
          </p:cNvPr>
          <p:cNvSpPr/>
          <p:nvPr/>
        </p:nvSpPr>
        <p:spPr>
          <a:xfrm>
            <a:off x="332067" y="825909"/>
            <a:ext cx="11552904" cy="5722375"/>
          </a:xfrm>
          <a:prstGeom prst="rect">
            <a:avLst/>
          </a:prstGeom>
          <a:solidFill>
            <a:schemeClr val="accent1">
              <a:alpha val="0"/>
            </a:schemeClr>
          </a:solid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D01701F2-A70A-8851-4115-EA50FD5CAE38}"/>
              </a:ext>
            </a:extLst>
          </p:cNvPr>
          <p:cNvPicPr>
            <a:picLocks noChangeAspect="1"/>
          </p:cNvPicPr>
          <p:nvPr/>
        </p:nvPicPr>
        <p:blipFill>
          <a:blip r:embed="rId2"/>
          <a:stretch>
            <a:fillRect/>
          </a:stretch>
        </p:blipFill>
        <p:spPr>
          <a:xfrm>
            <a:off x="422787" y="933703"/>
            <a:ext cx="11356258" cy="5516258"/>
          </a:xfrm>
          <a:prstGeom prst="rect">
            <a:avLst/>
          </a:prstGeom>
        </p:spPr>
      </p:pic>
    </p:spTree>
    <p:extLst>
      <p:ext uri="{BB962C8B-B14F-4D97-AF65-F5344CB8AC3E}">
        <p14:creationId xmlns:p14="http://schemas.microsoft.com/office/powerpoint/2010/main" val="39758958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424D2855-E00C-6A00-60B7-A58B6F21A8FF}"/>
              </a:ext>
            </a:extLst>
          </p:cNvPr>
          <p:cNvSpPr>
            <a:spLocks noGrp="1"/>
          </p:cNvSpPr>
          <p:nvPr>
            <p:ph type="title"/>
          </p:nvPr>
        </p:nvSpPr>
        <p:spPr>
          <a:xfrm>
            <a:off x="2452116" y="68826"/>
            <a:ext cx="7287768" cy="934066"/>
          </a:xfrm>
        </p:spPr>
        <p:txBody>
          <a:bodyPr/>
          <a:lstStyle/>
          <a:p>
            <a:r>
              <a:rPr lang="en-US" sz="6000" dirty="0">
                <a:ln w="19050">
                  <a:solidFill>
                    <a:schemeClr val="accent5">
                      <a:lumMod val="40000"/>
                      <a:lumOff val="60000"/>
                    </a:schemeClr>
                  </a:solidFill>
                </a:ln>
              </a:rPr>
              <a:t>insights</a:t>
            </a:r>
          </a:p>
        </p:txBody>
      </p:sp>
      <p:sp>
        <p:nvSpPr>
          <p:cNvPr id="3" name="TextBox 2">
            <a:extLst>
              <a:ext uri="{FF2B5EF4-FFF2-40B4-BE49-F238E27FC236}">
                <a16:creationId xmlns:a16="http://schemas.microsoft.com/office/drawing/2014/main" id="{35A2DEBD-9A19-C1E7-12CD-19289020777C}"/>
              </a:ext>
            </a:extLst>
          </p:cNvPr>
          <p:cNvSpPr txBox="1"/>
          <p:nvPr/>
        </p:nvSpPr>
        <p:spPr>
          <a:xfrm>
            <a:off x="195943" y="1428471"/>
            <a:ext cx="11800114" cy="1277273"/>
          </a:xfrm>
          <a:prstGeom prst="rect">
            <a:avLst/>
          </a:prstGeom>
          <a:noFill/>
        </p:spPr>
        <p:txBody>
          <a:bodyPr wrap="square">
            <a:spAutoFit/>
          </a:bodyPr>
          <a:lstStyle/>
          <a:p>
            <a:r>
              <a:rPr lang="en-US" sz="1600" dirty="0">
                <a:solidFill>
                  <a:schemeClr val="bg1"/>
                </a:solidFill>
              </a:rPr>
              <a:t>This dashboard displays the distribution of car prices according to different variables by car make and vehicle style. Most of the higher total MSRPs are associated with well-established mainstream and luxury car brands as they show significant variation in their vehicle styles</a:t>
            </a:r>
            <a:r>
              <a:rPr lang="en-US" dirty="0">
                <a:solidFill>
                  <a:schemeClr val="bg1"/>
                </a:solidFill>
              </a:rPr>
              <a:t>.</a:t>
            </a:r>
          </a:p>
          <a:p>
            <a:endParaRPr lang="en-US" sz="1300" dirty="0">
              <a:solidFill>
                <a:schemeClr val="bg1"/>
              </a:solidFill>
            </a:endParaRPr>
          </a:p>
          <a:p>
            <a:endParaRPr lang="en-US" sz="1400" dirty="0">
              <a:solidFill>
                <a:schemeClr val="bg1"/>
              </a:solidFill>
            </a:endParaRPr>
          </a:p>
        </p:txBody>
      </p:sp>
      <p:pic>
        <p:nvPicPr>
          <p:cNvPr id="9" name="Picture 8">
            <a:extLst>
              <a:ext uri="{FF2B5EF4-FFF2-40B4-BE49-F238E27FC236}">
                <a16:creationId xmlns:a16="http://schemas.microsoft.com/office/drawing/2014/main" id="{97EC291E-9D8F-869D-577A-D97DEE9C964E}"/>
              </a:ext>
            </a:extLst>
          </p:cNvPr>
          <p:cNvPicPr>
            <a:picLocks noChangeAspect="1"/>
          </p:cNvPicPr>
          <p:nvPr/>
        </p:nvPicPr>
        <p:blipFill>
          <a:blip r:embed="rId2"/>
          <a:stretch>
            <a:fillRect/>
          </a:stretch>
        </p:blipFill>
        <p:spPr>
          <a:xfrm>
            <a:off x="0" y="2810927"/>
            <a:ext cx="12192000" cy="3560376"/>
          </a:xfrm>
          <a:prstGeom prst="rect">
            <a:avLst/>
          </a:prstGeom>
        </p:spPr>
      </p:pic>
    </p:spTree>
    <p:extLst>
      <p:ext uri="{BB962C8B-B14F-4D97-AF65-F5344CB8AC3E}">
        <p14:creationId xmlns:p14="http://schemas.microsoft.com/office/powerpoint/2010/main" val="26689728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C29C47FD-4A6B-531C-43C5-73D1AE00FE9F}"/>
              </a:ext>
            </a:extLst>
          </p:cNvPr>
          <p:cNvSpPr>
            <a:spLocks noGrp="1"/>
          </p:cNvSpPr>
          <p:nvPr>
            <p:ph type="body" sz="quarter" idx="17"/>
          </p:nvPr>
        </p:nvSpPr>
        <p:spPr>
          <a:xfrm>
            <a:off x="192187" y="174815"/>
            <a:ext cx="11832665" cy="1517776"/>
          </a:xfrm>
        </p:spPr>
        <p:txBody>
          <a:bodyPr>
            <a:normAutofit/>
          </a:bodyPr>
          <a:lstStyle/>
          <a:p>
            <a:pPr rtl="0">
              <a:spcBef>
                <a:spcPts val="0"/>
              </a:spcBef>
              <a:spcAft>
                <a:spcPts val="0"/>
              </a:spcAft>
            </a:pPr>
            <a:r>
              <a:rPr lang="en-US" sz="1600" b="1" i="0" u="none" strike="noStrike" dirty="0">
                <a:effectLst/>
                <a:latin typeface="Arial" panose="020B0604020202020204" pitchFamily="34" charset="0"/>
              </a:rPr>
              <a:t>Task 2:</a:t>
            </a:r>
            <a:r>
              <a:rPr lang="en-US" sz="1600" b="0" i="0" u="none" strike="noStrike" dirty="0">
                <a:effectLst/>
                <a:latin typeface="Arial" panose="020B0604020202020204" pitchFamily="34" charset="0"/>
              </a:rPr>
              <a:t> Which car brands have the highest and lowest average MSRPs, and how does this vary by body style?</a:t>
            </a:r>
            <a:endParaRPr lang="en-US" sz="1600" b="0" dirty="0">
              <a:effectLst/>
            </a:endParaRPr>
          </a:p>
          <a:p>
            <a:br>
              <a:rPr lang="en-US" dirty="0"/>
            </a:br>
            <a:endParaRPr lang="en-US" dirty="0"/>
          </a:p>
        </p:txBody>
      </p:sp>
      <p:sp>
        <p:nvSpPr>
          <p:cNvPr id="4" name="Rectangle 3">
            <a:extLst>
              <a:ext uri="{FF2B5EF4-FFF2-40B4-BE49-F238E27FC236}">
                <a16:creationId xmlns:a16="http://schemas.microsoft.com/office/drawing/2014/main" id="{D44F865D-8067-0EFD-9625-F122DB0D5166}"/>
              </a:ext>
            </a:extLst>
          </p:cNvPr>
          <p:cNvSpPr/>
          <p:nvPr/>
        </p:nvSpPr>
        <p:spPr>
          <a:xfrm>
            <a:off x="361564" y="772193"/>
            <a:ext cx="11493910" cy="5722375"/>
          </a:xfrm>
          <a:prstGeom prst="rect">
            <a:avLst/>
          </a:prstGeom>
          <a:solidFill>
            <a:schemeClr val="accent1">
              <a:alpha val="0"/>
            </a:schemeClr>
          </a:solid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1166D415-9646-AB14-5701-A6867A549246}"/>
              </a:ext>
            </a:extLst>
          </p:cNvPr>
          <p:cNvPicPr>
            <a:picLocks noChangeAspect="1"/>
          </p:cNvPicPr>
          <p:nvPr/>
        </p:nvPicPr>
        <p:blipFill>
          <a:blip r:embed="rId2"/>
          <a:stretch>
            <a:fillRect/>
          </a:stretch>
        </p:blipFill>
        <p:spPr>
          <a:xfrm>
            <a:off x="488076" y="870515"/>
            <a:ext cx="11240886" cy="5525729"/>
          </a:xfrm>
          <a:prstGeom prst="rect">
            <a:avLst/>
          </a:prstGeom>
        </p:spPr>
      </p:pic>
    </p:spTree>
    <p:extLst>
      <p:ext uri="{BB962C8B-B14F-4D97-AF65-F5344CB8AC3E}">
        <p14:creationId xmlns:p14="http://schemas.microsoft.com/office/powerpoint/2010/main" val="36342732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584A1D0-FFD6-405C-9097-5CD4B2784462}"/>
              </a:ext>
            </a:extLst>
          </p:cNvPr>
          <p:cNvSpPr/>
          <p:nvPr/>
        </p:nvSpPr>
        <p:spPr>
          <a:xfrm>
            <a:off x="5858188" y="0"/>
            <a:ext cx="6333811" cy="6857851"/>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6" name="Title 15">
            <a:extLst>
              <a:ext uri="{FF2B5EF4-FFF2-40B4-BE49-F238E27FC236}">
                <a16:creationId xmlns:a16="http://schemas.microsoft.com/office/drawing/2014/main" id="{87C23C6A-B562-3DA3-FE8D-75879AC40948}"/>
              </a:ext>
            </a:extLst>
          </p:cNvPr>
          <p:cNvSpPr>
            <a:spLocks noGrp="1"/>
          </p:cNvSpPr>
          <p:nvPr>
            <p:ph type="title"/>
          </p:nvPr>
        </p:nvSpPr>
        <p:spPr>
          <a:xfrm>
            <a:off x="0" y="445661"/>
            <a:ext cx="6096000" cy="1671667"/>
          </a:xfrm>
        </p:spPr>
        <p:txBody>
          <a:bodyPr/>
          <a:lstStyle/>
          <a:p>
            <a:pPr algn="ctr"/>
            <a:r>
              <a:rPr lang="en-US" sz="6000" dirty="0">
                <a:ln w="19050">
                  <a:solidFill>
                    <a:schemeClr val="accent6">
                      <a:lumMod val="40000"/>
                      <a:lumOff val="60000"/>
                    </a:schemeClr>
                  </a:solidFill>
                </a:ln>
              </a:rPr>
              <a:t>Project description</a:t>
            </a:r>
          </a:p>
        </p:txBody>
      </p:sp>
      <p:sp>
        <p:nvSpPr>
          <p:cNvPr id="4" name="TextBox 3">
            <a:extLst>
              <a:ext uri="{FF2B5EF4-FFF2-40B4-BE49-F238E27FC236}">
                <a16:creationId xmlns:a16="http://schemas.microsoft.com/office/drawing/2014/main" id="{C362D4C9-116D-ECF2-EDE3-3976A1AA33A4}"/>
              </a:ext>
            </a:extLst>
          </p:cNvPr>
          <p:cNvSpPr txBox="1"/>
          <p:nvPr/>
        </p:nvSpPr>
        <p:spPr>
          <a:xfrm>
            <a:off x="5977093" y="761321"/>
            <a:ext cx="6096000" cy="6001643"/>
          </a:xfrm>
          <a:prstGeom prst="rect">
            <a:avLst/>
          </a:prstGeom>
          <a:noFill/>
        </p:spPr>
        <p:txBody>
          <a:bodyPr wrap="square">
            <a:spAutoFit/>
          </a:bodyPr>
          <a:lstStyle/>
          <a:p>
            <a:pPr marL="285750" indent="-285750">
              <a:buFont typeface="Wingdings" panose="05000000000000000000" pitchFamily="2" charset="2"/>
              <a:buChar char="v"/>
            </a:pPr>
            <a:r>
              <a:rPr lang="en-US" sz="1600" dirty="0">
                <a:solidFill>
                  <a:schemeClr val="bg1"/>
                </a:solidFill>
              </a:rPr>
              <a:t>The automotive industry has undergone significant transformation in recent decades, driven by advancements in fuel efficiency, sustainability initiatives, and cutting-edge technology. As competition among manufacturers intensifies and consumer preferences shift, understanding the key factors that influence car buying decisions has become crucial for success. </a:t>
            </a:r>
          </a:p>
          <a:p>
            <a:pPr marL="285750" indent="-285750">
              <a:buFont typeface="Wingdings" panose="05000000000000000000" pitchFamily="2" charset="2"/>
              <a:buChar char="v"/>
            </a:pPr>
            <a:r>
              <a:rPr lang="en-US" sz="1600" dirty="0">
                <a:solidFill>
                  <a:schemeClr val="bg1"/>
                </a:solidFill>
              </a:rPr>
              <a:t>Given this backdrop, the task at hand for a Data Analyst is to determine how a car manufacturer can optimize pricing and product development to maximize profitability while catering to consumer demand. This entails analyzing the interplay between a car’s features, market segments, and pricing, and pinpointing the most sought-after and profitable attributes. </a:t>
            </a:r>
          </a:p>
          <a:p>
            <a:pPr marL="285750" indent="-285750">
              <a:buFont typeface="Wingdings" panose="05000000000000000000" pitchFamily="2" charset="2"/>
              <a:buChar char="v"/>
            </a:pPr>
            <a:r>
              <a:rPr lang="en-US" sz="1600" dirty="0">
                <a:solidFill>
                  <a:schemeClr val="bg1"/>
                </a:solidFill>
              </a:rPr>
              <a:t>By strategically utilizing data analysis techniques such as regression analysis and market segmentation, the manufacturer can create a pricing strategy that harmonizes consumer demand with profitability. </a:t>
            </a:r>
          </a:p>
          <a:p>
            <a:pPr marL="285750" indent="-285750">
              <a:buFont typeface="Wingdings" panose="05000000000000000000" pitchFamily="2" charset="2"/>
              <a:buChar char="v"/>
            </a:pPr>
            <a:r>
              <a:rPr lang="en-US" sz="1600" dirty="0">
                <a:solidFill>
                  <a:schemeClr val="bg1"/>
                </a:solidFill>
              </a:rPr>
              <a:t>Additionally, pinpointing key product features to focus on in future developments will help enhance market competitiveness and drive long-term profitability. This strategic approach ensures the manufacturer remains agile and responsive to market trends, ultimately securing a stronger foothold in the industry.</a:t>
            </a:r>
          </a:p>
          <a:p>
            <a:endParaRPr lang="en-US" sz="1600" dirty="0">
              <a:solidFill>
                <a:schemeClr val="bg1"/>
              </a:solidFill>
            </a:endParaRPr>
          </a:p>
        </p:txBody>
      </p:sp>
      <p:pic>
        <p:nvPicPr>
          <p:cNvPr id="3" name="Picture 2" descr="Auto engineer shaping the next generation of cars | Premium AI-generated  image">
            <a:extLst>
              <a:ext uri="{FF2B5EF4-FFF2-40B4-BE49-F238E27FC236}">
                <a16:creationId xmlns:a16="http://schemas.microsoft.com/office/drawing/2014/main" id="{F8280464-5B09-89E2-7963-DEA2CB2999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43" y="3125755"/>
            <a:ext cx="5843744" cy="3732245"/>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02457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A9734C81-87E6-2DC0-0DC7-995D984BD353}"/>
              </a:ext>
            </a:extLst>
          </p:cNvPr>
          <p:cNvSpPr txBox="1"/>
          <p:nvPr/>
        </p:nvSpPr>
        <p:spPr>
          <a:xfrm>
            <a:off x="106013" y="1296878"/>
            <a:ext cx="11808742" cy="553998"/>
          </a:xfrm>
          <a:prstGeom prst="rect">
            <a:avLst/>
          </a:prstGeom>
          <a:noFill/>
        </p:spPr>
        <p:txBody>
          <a:bodyPr wrap="square">
            <a:spAutoFit/>
          </a:bodyPr>
          <a:lstStyle/>
          <a:p>
            <a:pPr algn="ctr"/>
            <a:r>
              <a:rPr lang="en-US" sz="1600" dirty="0">
                <a:solidFill>
                  <a:schemeClr val="bg1"/>
                </a:solidFill>
              </a:rPr>
              <a:t>This chart highlights average MSRPs for car brands, showing their market position from ultra-luxury to budget-friendly :</a:t>
            </a:r>
          </a:p>
          <a:p>
            <a:endParaRPr lang="en-US" sz="1400" dirty="0">
              <a:solidFill>
                <a:schemeClr val="bg1"/>
              </a:solidFill>
            </a:endParaRPr>
          </a:p>
        </p:txBody>
      </p:sp>
      <p:sp>
        <p:nvSpPr>
          <p:cNvPr id="19" name="Title 16">
            <a:extLst>
              <a:ext uri="{FF2B5EF4-FFF2-40B4-BE49-F238E27FC236}">
                <a16:creationId xmlns:a16="http://schemas.microsoft.com/office/drawing/2014/main" id="{8A5DF14E-174D-3DDB-326B-6DFC207FFB2C}"/>
              </a:ext>
            </a:extLst>
          </p:cNvPr>
          <p:cNvSpPr>
            <a:spLocks noGrp="1"/>
          </p:cNvSpPr>
          <p:nvPr>
            <p:ph type="title"/>
          </p:nvPr>
        </p:nvSpPr>
        <p:spPr>
          <a:xfrm>
            <a:off x="277245" y="301531"/>
            <a:ext cx="11637510" cy="934066"/>
          </a:xfrm>
        </p:spPr>
        <p:txBody>
          <a:bodyPr/>
          <a:lstStyle/>
          <a:p>
            <a:pPr algn="ctr"/>
            <a:r>
              <a:rPr lang="en-US" sz="6000" dirty="0">
                <a:ln w="19050">
                  <a:solidFill>
                    <a:schemeClr val="accent2">
                      <a:lumMod val="20000"/>
                      <a:lumOff val="80000"/>
                    </a:schemeClr>
                  </a:solidFill>
                </a:ln>
              </a:rPr>
              <a:t>insights</a:t>
            </a:r>
          </a:p>
        </p:txBody>
      </p:sp>
      <p:pic>
        <p:nvPicPr>
          <p:cNvPr id="9" name="Picture 8">
            <a:extLst>
              <a:ext uri="{FF2B5EF4-FFF2-40B4-BE49-F238E27FC236}">
                <a16:creationId xmlns:a16="http://schemas.microsoft.com/office/drawing/2014/main" id="{34B3FC5A-4485-FED8-9D8A-569B3E7AA86E}"/>
              </a:ext>
            </a:extLst>
          </p:cNvPr>
          <p:cNvPicPr>
            <a:picLocks noChangeAspect="1"/>
          </p:cNvPicPr>
          <p:nvPr/>
        </p:nvPicPr>
        <p:blipFill>
          <a:blip r:embed="rId2"/>
          <a:stretch>
            <a:fillRect/>
          </a:stretch>
        </p:blipFill>
        <p:spPr>
          <a:xfrm>
            <a:off x="0" y="1912157"/>
            <a:ext cx="12192000" cy="4852437"/>
          </a:xfrm>
          <a:prstGeom prst="rect">
            <a:avLst/>
          </a:prstGeom>
        </p:spPr>
      </p:pic>
    </p:spTree>
    <p:extLst>
      <p:ext uri="{BB962C8B-B14F-4D97-AF65-F5344CB8AC3E}">
        <p14:creationId xmlns:p14="http://schemas.microsoft.com/office/powerpoint/2010/main" val="22164830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C29C47FD-4A6B-531C-43C5-73D1AE00FE9F}"/>
              </a:ext>
            </a:extLst>
          </p:cNvPr>
          <p:cNvSpPr>
            <a:spLocks noGrp="1"/>
          </p:cNvSpPr>
          <p:nvPr>
            <p:ph type="body" sz="quarter" idx="17"/>
          </p:nvPr>
        </p:nvSpPr>
        <p:spPr>
          <a:xfrm>
            <a:off x="192187" y="174815"/>
            <a:ext cx="11832665" cy="1517776"/>
          </a:xfrm>
        </p:spPr>
        <p:txBody>
          <a:bodyPr>
            <a:normAutofit/>
          </a:bodyPr>
          <a:lstStyle/>
          <a:p>
            <a:r>
              <a:rPr lang="en-US" sz="1600" b="1" i="0" u="none" strike="noStrike" dirty="0">
                <a:effectLst/>
                <a:latin typeface="Arial" panose="020B0604020202020204" pitchFamily="34" charset="0"/>
              </a:rPr>
              <a:t>Task 3:</a:t>
            </a:r>
            <a:r>
              <a:rPr lang="en-US" sz="1600" b="0" i="0" u="none" strike="noStrike" dirty="0">
                <a:effectLst/>
                <a:latin typeface="Arial" panose="020B0604020202020204" pitchFamily="34" charset="0"/>
              </a:rPr>
              <a:t> How do the different feature such as transmission type affect the MSRP, and how does this vary by body style?</a:t>
            </a:r>
            <a:endParaRPr lang="en-US" sz="1200" dirty="0"/>
          </a:p>
        </p:txBody>
      </p:sp>
      <p:sp>
        <p:nvSpPr>
          <p:cNvPr id="2" name="Rectangle 1">
            <a:extLst>
              <a:ext uri="{FF2B5EF4-FFF2-40B4-BE49-F238E27FC236}">
                <a16:creationId xmlns:a16="http://schemas.microsoft.com/office/drawing/2014/main" id="{01B360B8-AAB0-94B5-9A48-E913A13599BF}"/>
              </a:ext>
            </a:extLst>
          </p:cNvPr>
          <p:cNvSpPr/>
          <p:nvPr/>
        </p:nvSpPr>
        <p:spPr>
          <a:xfrm>
            <a:off x="324464" y="855406"/>
            <a:ext cx="11552904" cy="5722375"/>
          </a:xfrm>
          <a:prstGeom prst="rect">
            <a:avLst/>
          </a:prstGeom>
          <a:solidFill>
            <a:schemeClr val="accent1">
              <a:alpha val="0"/>
            </a:schemeClr>
          </a:solid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39969181-89BE-59E2-89E7-16F5BAB43632}"/>
              </a:ext>
            </a:extLst>
          </p:cNvPr>
          <p:cNvPicPr>
            <a:picLocks noChangeAspect="1"/>
          </p:cNvPicPr>
          <p:nvPr/>
        </p:nvPicPr>
        <p:blipFill>
          <a:blip r:embed="rId2"/>
          <a:stretch>
            <a:fillRect/>
          </a:stretch>
        </p:blipFill>
        <p:spPr>
          <a:xfrm>
            <a:off x="467032" y="987960"/>
            <a:ext cx="11257936" cy="5457265"/>
          </a:xfrm>
          <a:prstGeom prst="rect">
            <a:avLst/>
          </a:prstGeom>
        </p:spPr>
      </p:pic>
    </p:spTree>
    <p:extLst>
      <p:ext uri="{BB962C8B-B14F-4D97-AF65-F5344CB8AC3E}">
        <p14:creationId xmlns:p14="http://schemas.microsoft.com/office/powerpoint/2010/main" val="27551518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6">
            <a:extLst>
              <a:ext uri="{FF2B5EF4-FFF2-40B4-BE49-F238E27FC236}">
                <a16:creationId xmlns:a16="http://schemas.microsoft.com/office/drawing/2014/main" id="{33ECC595-2257-AB11-0ABD-CFDC83C9D844}"/>
              </a:ext>
            </a:extLst>
          </p:cNvPr>
          <p:cNvSpPr>
            <a:spLocks noGrp="1"/>
          </p:cNvSpPr>
          <p:nvPr>
            <p:ph type="title"/>
          </p:nvPr>
        </p:nvSpPr>
        <p:spPr>
          <a:xfrm>
            <a:off x="277245" y="125058"/>
            <a:ext cx="11637510" cy="934066"/>
          </a:xfrm>
        </p:spPr>
        <p:txBody>
          <a:bodyPr>
            <a:noAutofit/>
          </a:bodyPr>
          <a:lstStyle/>
          <a:p>
            <a:pPr algn="ctr"/>
            <a:r>
              <a:rPr lang="en-US" sz="6000" dirty="0">
                <a:ln w="19050">
                  <a:solidFill>
                    <a:schemeClr val="accent1">
                      <a:lumMod val="40000"/>
                      <a:lumOff val="60000"/>
                    </a:schemeClr>
                  </a:solidFill>
                </a:ln>
              </a:rPr>
              <a:t>insights</a:t>
            </a:r>
          </a:p>
        </p:txBody>
      </p:sp>
      <p:graphicFrame>
        <p:nvGraphicFramePr>
          <p:cNvPr id="2" name="Diagram 1">
            <a:extLst>
              <a:ext uri="{FF2B5EF4-FFF2-40B4-BE49-F238E27FC236}">
                <a16:creationId xmlns:a16="http://schemas.microsoft.com/office/drawing/2014/main" id="{B634A529-1DAC-87D9-5179-881E6427C7CB}"/>
              </a:ext>
            </a:extLst>
          </p:cNvPr>
          <p:cNvGraphicFramePr/>
          <p:nvPr>
            <p:extLst>
              <p:ext uri="{D42A27DB-BD31-4B8C-83A1-F6EECF244321}">
                <p14:modId xmlns:p14="http://schemas.microsoft.com/office/powerpoint/2010/main" val="1088579093"/>
              </p:ext>
            </p:extLst>
          </p:nvPr>
        </p:nvGraphicFramePr>
        <p:xfrm>
          <a:off x="-462384" y="0"/>
          <a:ext cx="12654384" cy="774816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extBox 3">
            <a:extLst>
              <a:ext uri="{FF2B5EF4-FFF2-40B4-BE49-F238E27FC236}">
                <a16:creationId xmlns:a16="http://schemas.microsoft.com/office/drawing/2014/main" id="{AB1C7DF1-9025-8EBC-BC7C-1692EEC00416}"/>
              </a:ext>
            </a:extLst>
          </p:cNvPr>
          <p:cNvSpPr txBox="1"/>
          <p:nvPr/>
        </p:nvSpPr>
        <p:spPr>
          <a:xfrm>
            <a:off x="277245" y="1363274"/>
            <a:ext cx="11740584" cy="338554"/>
          </a:xfrm>
          <a:prstGeom prst="rect">
            <a:avLst/>
          </a:prstGeom>
          <a:noFill/>
        </p:spPr>
        <p:txBody>
          <a:bodyPr wrap="square">
            <a:spAutoFit/>
          </a:bodyPr>
          <a:lstStyle/>
          <a:p>
            <a:r>
              <a:rPr lang="en-US" sz="1600" dirty="0">
                <a:solidFill>
                  <a:schemeClr val="bg1"/>
                </a:solidFill>
              </a:rPr>
              <a:t>This chart displays the average MSRPs for different transmission types across various vehicle styles. Here are some key insights:</a:t>
            </a:r>
          </a:p>
        </p:txBody>
      </p:sp>
      <p:pic>
        <p:nvPicPr>
          <p:cNvPr id="5" name="Picture 4">
            <a:extLst>
              <a:ext uri="{FF2B5EF4-FFF2-40B4-BE49-F238E27FC236}">
                <a16:creationId xmlns:a16="http://schemas.microsoft.com/office/drawing/2014/main" id="{1D1937E3-B0EF-9547-ADA2-59019E2416AF}"/>
              </a:ext>
            </a:extLst>
          </p:cNvPr>
          <p:cNvPicPr>
            <a:picLocks noChangeAspect="1"/>
          </p:cNvPicPr>
          <p:nvPr/>
        </p:nvPicPr>
        <p:blipFill>
          <a:blip r:embed="rId7"/>
          <a:stretch>
            <a:fillRect/>
          </a:stretch>
        </p:blipFill>
        <p:spPr>
          <a:xfrm>
            <a:off x="0" y="2005979"/>
            <a:ext cx="12123174" cy="4365324"/>
          </a:xfrm>
          <a:prstGeom prst="rect">
            <a:avLst/>
          </a:prstGeom>
        </p:spPr>
      </p:pic>
    </p:spTree>
    <p:extLst>
      <p:ext uri="{BB962C8B-B14F-4D97-AF65-F5344CB8AC3E}">
        <p14:creationId xmlns:p14="http://schemas.microsoft.com/office/powerpoint/2010/main" val="16595161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C29C47FD-4A6B-531C-43C5-73D1AE00FE9F}"/>
              </a:ext>
            </a:extLst>
          </p:cNvPr>
          <p:cNvSpPr>
            <a:spLocks noGrp="1"/>
          </p:cNvSpPr>
          <p:nvPr>
            <p:ph type="body" sz="quarter" idx="17"/>
          </p:nvPr>
        </p:nvSpPr>
        <p:spPr>
          <a:xfrm>
            <a:off x="192187" y="174815"/>
            <a:ext cx="11832665" cy="1517776"/>
          </a:xfrm>
        </p:spPr>
        <p:txBody>
          <a:bodyPr>
            <a:normAutofit/>
          </a:bodyPr>
          <a:lstStyle/>
          <a:p>
            <a:r>
              <a:rPr lang="en-US" sz="1600" b="1" i="0" u="none" strike="noStrike" dirty="0">
                <a:effectLst/>
                <a:latin typeface="Arial" panose="020B0604020202020204" pitchFamily="34" charset="0"/>
              </a:rPr>
              <a:t>Task 4:</a:t>
            </a:r>
            <a:r>
              <a:rPr lang="en-US" sz="1600" b="0" i="0" u="none" strike="noStrike" dirty="0">
                <a:effectLst/>
                <a:latin typeface="Arial" panose="020B0604020202020204" pitchFamily="34" charset="0"/>
              </a:rPr>
              <a:t> How does the fuel efficiency of cars vary across different body styles and model years? </a:t>
            </a:r>
            <a:endParaRPr lang="en-US" sz="1200" dirty="0"/>
          </a:p>
        </p:txBody>
      </p:sp>
      <p:sp>
        <p:nvSpPr>
          <p:cNvPr id="2" name="Rectangle 1">
            <a:extLst>
              <a:ext uri="{FF2B5EF4-FFF2-40B4-BE49-F238E27FC236}">
                <a16:creationId xmlns:a16="http://schemas.microsoft.com/office/drawing/2014/main" id="{01B360B8-AAB0-94B5-9A48-E913A13599BF}"/>
              </a:ext>
            </a:extLst>
          </p:cNvPr>
          <p:cNvSpPr/>
          <p:nvPr/>
        </p:nvSpPr>
        <p:spPr>
          <a:xfrm>
            <a:off x="324464" y="855406"/>
            <a:ext cx="11552904" cy="5722375"/>
          </a:xfrm>
          <a:prstGeom prst="rect">
            <a:avLst/>
          </a:prstGeom>
          <a:solidFill>
            <a:schemeClr val="accent1">
              <a:alpha val="0"/>
            </a:schemeClr>
          </a:solid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6423A5BB-DF50-E747-EF89-7BE353D1C063}"/>
              </a:ext>
            </a:extLst>
          </p:cNvPr>
          <p:cNvPicPr>
            <a:picLocks noChangeAspect="1"/>
          </p:cNvPicPr>
          <p:nvPr/>
        </p:nvPicPr>
        <p:blipFill>
          <a:blip r:embed="rId2"/>
          <a:stretch>
            <a:fillRect/>
          </a:stretch>
        </p:blipFill>
        <p:spPr>
          <a:xfrm>
            <a:off x="479049" y="997973"/>
            <a:ext cx="11233901" cy="5437239"/>
          </a:xfrm>
          <a:prstGeom prst="rect">
            <a:avLst/>
          </a:prstGeom>
        </p:spPr>
      </p:pic>
    </p:spTree>
    <p:extLst>
      <p:ext uri="{BB962C8B-B14F-4D97-AF65-F5344CB8AC3E}">
        <p14:creationId xmlns:p14="http://schemas.microsoft.com/office/powerpoint/2010/main" val="22080133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31067982-A289-1CAC-12F0-CDFBDFCD36BF}"/>
              </a:ext>
            </a:extLst>
          </p:cNvPr>
          <p:cNvSpPr>
            <a:spLocks noGrp="1"/>
          </p:cNvSpPr>
          <p:nvPr>
            <p:ph type="title"/>
          </p:nvPr>
        </p:nvSpPr>
        <p:spPr>
          <a:xfrm>
            <a:off x="349702" y="0"/>
            <a:ext cx="11637510" cy="934066"/>
          </a:xfrm>
        </p:spPr>
        <p:txBody>
          <a:bodyPr>
            <a:noAutofit/>
          </a:bodyPr>
          <a:lstStyle/>
          <a:p>
            <a:pPr algn="ctr"/>
            <a:r>
              <a:rPr lang="en-US" sz="5400" dirty="0">
                <a:ln w="19050">
                  <a:solidFill>
                    <a:schemeClr val="accent4">
                      <a:lumMod val="40000"/>
                      <a:lumOff val="60000"/>
                    </a:schemeClr>
                  </a:solidFill>
                </a:ln>
              </a:rPr>
              <a:t>insights</a:t>
            </a:r>
          </a:p>
        </p:txBody>
      </p:sp>
      <p:sp>
        <p:nvSpPr>
          <p:cNvPr id="19" name="TextBox 18">
            <a:extLst>
              <a:ext uri="{FF2B5EF4-FFF2-40B4-BE49-F238E27FC236}">
                <a16:creationId xmlns:a16="http://schemas.microsoft.com/office/drawing/2014/main" id="{97143111-69C9-D4DB-85BF-7BDEAA5ED40C}"/>
              </a:ext>
            </a:extLst>
          </p:cNvPr>
          <p:cNvSpPr txBox="1"/>
          <p:nvPr/>
        </p:nvSpPr>
        <p:spPr>
          <a:xfrm>
            <a:off x="349702" y="1243667"/>
            <a:ext cx="11769841" cy="523220"/>
          </a:xfrm>
          <a:prstGeom prst="rect">
            <a:avLst/>
          </a:prstGeom>
          <a:noFill/>
        </p:spPr>
        <p:txBody>
          <a:bodyPr wrap="square">
            <a:spAutoFit/>
          </a:bodyPr>
          <a:lstStyle/>
          <a:p>
            <a:r>
              <a:rPr lang="en-US" sz="1400" dirty="0">
                <a:solidFill>
                  <a:schemeClr val="bg1"/>
                </a:solidFill>
              </a:rPr>
              <a:t>From the late 1980s to 2017, fuel efficiency improved for all vehicle types, despite some fluctuations in the mid-1990s and early 2000s. Hatchbacks and sedans remained the most fuel-efficient, with 2dr SUVs showing major gains narrowing the gap with sedans and 4dr SUVs. </a:t>
            </a:r>
            <a:endParaRPr lang="en-US" sz="1400" dirty="0"/>
          </a:p>
        </p:txBody>
      </p:sp>
      <p:pic>
        <p:nvPicPr>
          <p:cNvPr id="3" name="Picture 2">
            <a:extLst>
              <a:ext uri="{FF2B5EF4-FFF2-40B4-BE49-F238E27FC236}">
                <a16:creationId xmlns:a16="http://schemas.microsoft.com/office/drawing/2014/main" id="{12E6050B-2ABA-F737-1454-2A6D3030DE33}"/>
              </a:ext>
            </a:extLst>
          </p:cNvPr>
          <p:cNvPicPr>
            <a:picLocks noChangeAspect="1"/>
          </p:cNvPicPr>
          <p:nvPr/>
        </p:nvPicPr>
        <p:blipFill>
          <a:blip r:embed="rId2"/>
          <a:stretch>
            <a:fillRect/>
          </a:stretch>
        </p:blipFill>
        <p:spPr>
          <a:xfrm>
            <a:off x="0" y="1766888"/>
            <a:ext cx="12192000" cy="4958378"/>
          </a:xfrm>
          <a:prstGeom prst="rect">
            <a:avLst/>
          </a:prstGeom>
        </p:spPr>
      </p:pic>
    </p:spTree>
    <p:extLst>
      <p:ext uri="{BB962C8B-B14F-4D97-AF65-F5344CB8AC3E}">
        <p14:creationId xmlns:p14="http://schemas.microsoft.com/office/powerpoint/2010/main" val="6514514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C29C47FD-4A6B-531C-43C5-73D1AE00FE9F}"/>
              </a:ext>
            </a:extLst>
          </p:cNvPr>
          <p:cNvSpPr>
            <a:spLocks noGrp="1"/>
          </p:cNvSpPr>
          <p:nvPr>
            <p:ph type="body" sz="quarter" idx="17"/>
          </p:nvPr>
        </p:nvSpPr>
        <p:spPr>
          <a:xfrm>
            <a:off x="192187" y="174815"/>
            <a:ext cx="11832665" cy="1517776"/>
          </a:xfrm>
        </p:spPr>
        <p:txBody>
          <a:bodyPr>
            <a:normAutofit/>
          </a:bodyPr>
          <a:lstStyle/>
          <a:p>
            <a:r>
              <a:rPr lang="en-US" sz="1600" b="1" i="0" u="none" strike="noStrike" dirty="0">
                <a:effectLst/>
                <a:latin typeface="Arial" panose="020B0604020202020204" pitchFamily="34" charset="0"/>
              </a:rPr>
              <a:t>Task 5:</a:t>
            </a:r>
            <a:r>
              <a:rPr lang="en-US" sz="1600" b="0" i="0" u="none" strike="noStrike" dirty="0">
                <a:effectLst/>
                <a:latin typeface="Arial" panose="020B0604020202020204" pitchFamily="34" charset="0"/>
              </a:rPr>
              <a:t> How does the car's horsepower, MPG, and price vary across different Brands?</a:t>
            </a:r>
            <a:endParaRPr lang="en-US" sz="1200" dirty="0"/>
          </a:p>
        </p:txBody>
      </p:sp>
      <p:sp>
        <p:nvSpPr>
          <p:cNvPr id="2" name="Rectangle 1">
            <a:extLst>
              <a:ext uri="{FF2B5EF4-FFF2-40B4-BE49-F238E27FC236}">
                <a16:creationId xmlns:a16="http://schemas.microsoft.com/office/drawing/2014/main" id="{388CADDB-9D31-8431-D3A1-0EB06B8EC739}"/>
              </a:ext>
            </a:extLst>
          </p:cNvPr>
          <p:cNvSpPr/>
          <p:nvPr/>
        </p:nvSpPr>
        <p:spPr>
          <a:xfrm>
            <a:off x="324464" y="855406"/>
            <a:ext cx="11552904" cy="5722375"/>
          </a:xfrm>
          <a:prstGeom prst="rect">
            <a:avLst/>
          </a:prstGeom>
          <a:solidFill>
            <a:schemeClr val="accent1">
              <a:alpha val="0"/>
            </a:schemeClr>
          </a:solid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04FC7E40-2751-833E-4CEE-0C8696C7D1DB}"/>
              </a:ext>
            </a:extLst>
          </p:cNvPr>
          <p:cNvPicPr>
            <a:picLocks noChangeAspect="1"/>
          </p:cNvPicPr>
          <p:nvPr/>
        </p:nvPicPr>
        <p:blipFill>
          <a:blip r:embed="rId2"/>
          <a:stretch>
            <a:fillRect/>
          </a:stretch>
        </p:blipFill>
        <p:spPr>
          <a:xfrm>
            <a:off x="467261" y="958389"/>
            <a:ext cx="11282516" cy="5491571"/>
          </a:xfrm>
          <a:prstGeom prst="rect">
            <a:avLst/>
          </a:prstGeom>
        </p:spPr>
      </p:pic>
    </p:spTree>
    <p:extLst>
      <p:ext uri="{BB962C8B-B14F-4D97-AF65-F5344CB8AC3E}">
        <p14:creationId xmlns:p14="http://schemas.microsoft.com/office/powerpoint/2010/main" val="35946145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DF58813-78C2-2754-18A6-DB214E674389}"/>
              </a:ext>
            </a:extLst>
          </p:cNvPr>
          <p:cNvSpPr txBox="1"/>
          <p:nvPr/>
        </p:nvSpPr>
        <p:spPr>
          <a:xfrm>
            <a:off x="111968" y="1305341"/>
            <a:ext cx="12192000" cy="1231106"/>
          </a:xfrm>
          <a:prstGeom prst="rect">
            <a:avLst/>
          </a:prstGeom>
          <a:noFill/>
        </p:spPr>
        <p:txBody>
          <a:bodyPr wrap="square">
            <a:spAutoFit/>
          </a:bodyPr>
          <a:lstStyle/>
          <a:p>
            <a:endParaRPr lang="en-US" sz="1600" dirty="0">
              <a:solidFill>
                <a:schemeClr val="bg1"/>
              </a:solidFill>
            </a:endParaRPr>
          </a:p>
          <a:p>
            <a:r>
              <a:rPr lang="en-US" sz="1600" dirty="0">
                <a:solidFill>
                  <a:schemeClr val="bg1"/>
                </a:solidFill>
              </a:rPr>
              <a:t>This scatter plot highlights the relationship between highway MPG, engine horsepower, and MSRP across various car brands and types:</a:t>
            </a:r>
          </a:p>
          <a:p>
            <a:endParaRPr lang="en-US" sz="1400" dirty="0">
              <a:solidFill>
                <a:schemeClr val="bg1"/>
              </a:solidFill>
            </a:endParaRPr>
          </a:p>
          <a:p>
            <a:endParaRPr lang="en-US" sz="1400" dirty="0">
              <a:solidFill>
                <a:schemeClr val="bg1"/>
              </a:solidFill>
            </a:endParaRPr>
          </a:p>
          <a:p>
            <a:endParaRPr lang="en-US" sz="1400" dirty="0">
              <a:solidFill>
                <a:schemeClr val="bg1"/>
              </a:solidFill>
            </a:endParaRPr>
          </a:p>
        </p:txBody>
      </p:sp>
      <p:sp>
        <p:nvSpPr>
          <p:cNvPr id="5" name="Title 16">
            <a:extLst>
              <a:ext uri="{FF2B5EF4-FFF2-40B4-BE49-F238E27FC236}">
                <a16:creationId xmlns:a16="http://schemas.microsoft.com/office/drawing/2014/main" id="{03E44746-7DEC-C069-116D-F124E28B55E0}"/>
              </a:ext>
            </a:extLst>
          </p:cNvPr>
          <p:cNvSpPr>
            <a:spLocks noGrp="1"/>
          </p:cNvSpPr>
          <p:nvPr>
            <p:ph type="title"/>
          </p:nvPr>
        </p:nvSpPr>
        <p:spPr>
          <a:xfrm>
            <a:off x="277245" y="115533"/>
            <a:ext cx="11637510" cy="934066"/>
          </a:xfrm>
        </p:spPr>
        <p:txBody>
          <a:bodyPr>
            <a:noAutofit/>
          </a:bodyPr>
          <a:lstStyle/>
          <a:p>
            <a:pPr algn="ctr"/>
            <a:r>
              <a:rPr lang="en-US" sz="6000" dirty="0">
                <a:ln w="19050">
                  <a:solidFill>
                    <a:schemeClr val="accent3">
                      <a:lumMod val="40000"/>
                      <a:lumOff val="60000"/>
                    </a:schemeClr>
                  </a:solidFill>
                </a:ln>
              </a:rPr>
              <a:t>insights</a:t>
            </a:r>
          </a:p>
        </p:txBody>
      </p:sp>
      <p:graphicFrame>
        <p:nvGraphicFramePr>
          <p:cNvPr id="6" name="Diagram 5">
            <a:extLst>
              <a:ext uri="{FF2B5EF4-FFF2-40B4-BE49-F238E27FC236}">
                <a16:creationId xmlns:a16="http://schemas.microsoft.com/office/drawing/2014/main" id="{235F8AE7-FAF9-13FD-A60D-7480D6B7CD76}"/>
              </a:ext>
            </a:extLst>
          </p:cNvPr>
          <p:cNvGraphicFramePr/>
          <p:nvPr>
            <p:extLst>
              <p:ext uri="{D42A27DB-BD31-4B8C-83A1-F6EECF244321}">
                <p14:modId xmlns:p14="http://schemas.microsoft.com/office/powerpoint/2010/main" val="789114317"/>
              </p:ext>
            </p:extLst>
          </p:nvPr>
        </p:nvGraphicFramePr>
        <p:xfrm>
          <a:off x="487362" y="2095500"/>
          <a:ext cx="11217275" cy="46469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 name="Picture 2">
            <a:extLst>
              <a:ext uri="{FF2B5EF4-FFF2-40B4-BE49-F238E27FC236}">
                <a16:creationId xmlns:a16="http://schemas.microsoft.com/office/drawing/2014/main" id="{152688C4-B314-E293-EA7F-73AD68E6E71B}"/>
              </a:ext>
            </a:extLst>
          </p:cNvPr>
          <p:cNvPicPr>
            <a:picLocks noChangeAspect="1"/>
          </p:cNvPicPr>
          <p:nvPr/>
        </p:nvPicPr>
        <p:blipFill>
          <a:blip r:embed="rId7"/>
          <a:stretch>
            <a:fillRect/>
          </a:stretch>
        </p:blipFill>
        <p:spPr>
          <a:xfrm>
            <a:off x="0" y="2095499"/>
            <a:ext cx="12192000" cy="4646967"/>
          </a:xfrm>
          <a:prstGeom prst="rect">
            <a:avLst/>
          </a:prstGeom>
        </p:spPr>
      </p:pic>
    </p:spTree>
    <p:extLst>
      <p:ext uri="{BB962C8B-B14F-4D97-AF65-F5344CB8AC3E}">
        <p14:creationId xmlns:p14="http://schemas.microsoft.com/office/powerpoint/2010/main" val="124620885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33A489E-F381-6486-6A7A-3EF7F7BE646B}"/>
              </a:ext>
            </a:extLst>
          </p:cNvPr>
          <p:cNvSpPr/>
          <p:nvPr/>
        </p:nvSpPr>
        <p:spPr>
          <a:xfrm>
            <a:off x="0" y="6322142"/>
            <a:ext cx="12192000" cy="49775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Object 4">
            <a:extLst>
              <a:ext uri="{FF2B5EF4-FFF2-40B4-BE49-F238E27FC236}">
                <a16:creationId xmlns:a16="http://schemas.microsoft.com/office/drawing/2014/main" id="{7F3443F1-17FE-BD0D-9A04-D1542207B6F8}"/>
              </a:ext>
            </a:extLst>
          </p:cNvPr>
          <p:cNvGraphicFramePr>
            <a:graphicFrameLocks noChangeAspect="1"/>
          </p:cNvGraphicFramePr>
          <p:nvPr>
            <p:extLst>
              <p:ext uri="{D42A27DB-BD31-4B8C-83A1-F6EECF244321}">
                <p14:modId xmlns:p14="http://schemas.microsoft.com/office/powerpoint/2010/main" val="3085313667"/>
              </p:ext>
            </p:extLst>
          </p:nvPr>
        </p:nvGraphicFramePr>
        <p:xfrm>
          <a:off x="6086475" y="3417888"/>
          <a:ext cx="19050" cy="19050"/>
        </p:xfrm>
        <a:graphic>
          <a:graphicData uri="http://schemas.openxmlformats.org/presentationml/2006/ole">
            <mc:AlternateContent xmlns:mc="http://schemas.openxmlformats.org/markup-compatibility/2006">
              <mc:Choice xmlns:v="urn:schemas-microsoft-com:vml" Requires="v">
                <p:oleObj name="HTML Document" r:id="rId2" imgW="0" imgH="0" progId="htmlfile">
                  <p:link updateAutomatic="1"/>
                </p:oleObj>
              </mc:Choice>
              <mc:Fallback>
                <p:oleObj name="HTML Document" r:id="rId2" imgW="0" imgH="0" progId="htmlfile">
                  <p:link updateAutomatic="1"/>
                  <p:pic>
                    <p:nvPicPr>
                      <p:cNvPr id="5" name="Object 4">
                        <a:extLst>
                          <a:ext uri="{FF2B5EF4-FFF2-40B4-BE49-F238E27FC236}">
                            <a16:creationId xmlns:a16="http://schemas.microsoft.com/office/drawing/2014/main" id="{7F3443F1-17FE-BD0D-9A04-D1542207B6F8}"/>
                          </a:ext>
                        </a:extLst>
                      </p:cNvPr>
                      <p:cNvPicPr/>
                      <p:nvPr/>
                    </p:nvPicPr>
                    <p:blipFill>
                      <a:blip r:embed="rId3"/>
                      <a:stretch>
                        <a:fillRect/>
                      </a:stretch>
                    </p:blipFill>
                    <p:spPr>
                      <a:xfrm>
                        <a:off x="6086475" y="3417888"/>
                        <a:ext cx="19050" cy="19050"/>
                      </a:xfrm>
                      <a:prstGeom prst="rect">
                        <a:avLst/>
                      </a:prstGeom>
                    </p:spPr>
                  </p:pic>
                </p:oleObj>
              </mc:Fallback>
            </mc:AlternateContent>
          </a:graphicData>
        </a:graphic>
      </p:graphicFrame>
      <p:pic>
        <p:nvPicPr>
          <p:cNvPr id="8" name="Picture 7">
            <a:extLst>
              <a:ext uri="{FF2B5EF4-FFF2-40B4-BE49-F238E27FC236}">
                <a16:creationId xmlns:a16="http://schemas.microsoft.com/office/drawing/2014/main" id="{912F580C-E11D-21EC-9CD1-09B077416A88}"/>
              </a:ext>
            </a:extLst>
          </p:cNvPr>
          <p:cNvPicPr>
            <a:picLocks noChangeAspect="1"/>
          </p:cNvPicPr>
          <p:nvPr/>
        </p:nvPicPr>
        <p:blipFill rotWithShape="1">
          <a:blip r:embed="rId4"/>
          <a:srcRect t="4731" b="4001"/>
          <a:stretch/>
        </p:blipFill>
        <p:spPr>
          <a:xfrm>
            <a:off x="9525" y="0"/>
            <a:ext cx="12182475" cy="6819900"/>
          </a:xfrm>
          <a:prstGeom prst="rect">
            <a:avLst/>
          </a:prstGeom>
        </p:spPr>
      </p:pic>
    </p:spTree>
    <p:extLst>
      <p:ext uri="{BB962C8B-B14F-4D97-AF65-F5344CB8AC3E}">
        <p14:creationId xmlns:p14="http://schemas.microsoft.com/office/powerpoint/2010/main" val="17334985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4AE1E33D-F247-BE8D-208F-D00A443F0D76}"/>
              </a:ext>
            </a:extLst>
          </p:cNvPr>
          <p:cNvSpPr>
            <a:spLocks noGrp="1"/>
          </p:cNvSpPr>
          <p:nvPr>
            <p:ph type="title"/>
          </p:nvPr>
        </p:nvSpPr>
        <p:spPr>
          <a:xfrm>
            <a:off x="2584884" y="-1"/>
            <a:ext cx="7287768" cy="1304925"/>
          </a:xfrm>
        </p:spPr>
        <p:txBody>
          <a:bodyPr/>
          <a:lstStyle/>
          <a:p>
            <a:r>
              <a:rPr lang="en-US" sz="6000" dirty="0">
                <a:ln w="19050">
                  <a:solidFill>
                    <a:schemeClr val="accent5">
                      <a:lumMod val="60000"/>
                      <a:lumOff val="40000"/>
                    </a:schemeClr>
                  </a:solidFill>
                </a:ln>
              </a:rPr>
              <a:t>results</a:t>
            </a:r>
          </a:p>
        </p:txBody>
      </p:sp>
      <p:pic>
        <p:nvPicPr>
          <p:cNvPr id="3" name="Picture 2">
            <a:extLst>
              <a:ext uri="{FF2B5EF4-FFF2-40B4-BE49-F238E27FC236}">
                <a16:creationId xmlns:a16="http://schemas.microsoft.com/office/drawing/2014/main" id="{077018B8-53C7-2E70-64AC-846943B62E55}"/>
              </a:ext>
            </a:extLst>
          </p:cNvPr>
          <p:cNvPicPr>
            <a:picLocks noChangeAspect="1"/>
          </p:cNvPicPr>
          <p:nvPr/>
        </p:nvPicPr>
        <p:blipFill>
          <a:blip r:embed="rId2"/>
          <a:stretch>
            <a:fillRect/>
          </a:stretch>
        </p:blipFill>
        <p:spPr>
          <a:xfrm>
            <a:off x="678426" y="1602658"/>
            <a:ext cx="10648335" cy="5135500"/>
          </a:xfrm>
          <a:prstGeom prst="rect">
            <a:avLst/>
          </a:prstGeom>
        </p:spPr>
      </p:pic>
    </p:spTree>
    <p:extLst>
      <p:ext uri="{BB962C8B-B14F-4D97-AF65-F5344CB8AC3E}">
        <p14:creationId xmlns:p14="http://schemas.microsoft.com/office/powerpoint/2010/main" val="6012705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FE60C9E5-E020-489F-8A9F-BCBE2A0C3BBC}"/>
              </a:ext>
            </a:extLst>
          </p:cNvPr>
          <p:cNvSpPr>
            <a:spLocks noGrp="1"/>
          </p:cNvSpPr>
          <p:nvPr>
            <p:ph type="title"/>
          </p:nvPr>
        </p:nvSpPr>
        <p:spPr/>
        <p:txBody>
          <a:bodyPr/>
          <a:lstStyle/>
          <a:p>
            <a:r>
              <a:rPr lang="en-US" sz="5400" dirty="0">
                <a:ln w="19050">
                  <a:solidFill>
                    <a:schemeClr val="accent5">
                      <a:lumMod val="40000"/>
                      <a:lumOff val="60000"/>
                    </a:schemeClr>
                  </a:solidFill>
                </a:ln>
              </a:rPr>
              <a:t>Thank you</a:t>
            </a:r>
          </a:p>
        </p:txBody>
      </p:sp>
      <p:sp>
        <p:nvSpPr>
          <p:cNvPr id="9" name="Text Placeholder 8">
            <a:extLst>
              <a:ext uri="{FF2B5EF4-FFF2-40B4-BE49-F238E27FC236}">
                <a16:creationId xmlns:a16="http://schemas.microsoft.com/office/drawing/2014/main" id="{0D4FE13D-FAFA-49AC-A113-E917401DD9C2}"/>
              </a:ext>
            </a:extLst>
          </p:cNvPr>
          <p:cNvSpPr>
            <a:spLocks noGrp="1"/>
          </p:cNvSpPr>
          <p:nvPr>
            <p:ph type="body" sz="quarter" idx="15"/>
          </p:nvPr>
        </p:nvSpPr>
        <p:spPr>
          <a:xfrm>
            <a:off x="10512076" y="6488158"/>
            <a:ext cx="1679924" cy="369842"/>
          </a:xfrm>
        </p:spPr>
        <p:txBody>
          <a:bodyPr/>
          <a:lstStyle/>
          <a:p>
            <a:r>
              <a:rPr lang="en-US" dirty="0"/>
              <a:t>Shreya Gunjal</a:t>
            </a:r>
          </a:p>
          <a:p>
            <a:r>
              <a:rPr lang="en-US" dirty="0"/>
              <a:t>​</a:t>
            </a:r>
          </a:p>
        </p:txBody>
      </p:sp>
      <p:pic>
        <p:nvPicPr>
          <p:cNvPr id="7" name="Picture Placeholder 6">
            <a:extLst>
              <a:ext uri="{FF2B5EF4-FFF2-40B4-BE49-F238E27FC236}">
                <a16:creationId xmlns:a16="http://schemas.microsoft.com/office/drawing/2014/main" id="{BAE2CF61-F75A-23CA-21BA-B778B02CFBD2}"/>
              </a:ext>
            </a:extLst>
          </p:cNvPr>
          <p:cNvPicPr>
            <a:picLocks noGrp="1" noChangeAspect="1"/>
          </p:cNvPicPr>
          <p:nvPr>
            <p:ph type="pic" sz="quarter" idx="13"/>
          </p:nvPr>
        </p:nvPicPr>
        <p:blipFill>
          <a:blip r:embed="rId2">
            <a:extLst>
              <a:ext uri="{BEBA8EAE-BF5A-486C-A8C5-ECC9F3942E4B}">
                <a14:imgProps xmlns:a14="http://schemas.microsoft.com/office/drawing/2010/main">
                  <a14:imgLayer r:embed="rId3">
                    <a14:imgEffect>
                      <a14:brightnessContrast bright="-40000" contrast="40000"/>
                    </a14:imgEffect>
                  </a14:imgLayer>
                </a14:imgProps>
              </a:ext>
            </a:extLst>
          </a:blip>
          <a:srcRect l="16652" r="16652"/>
          <a:stretch>
            <a:fillRect/>
          </a:stretch>
        </p:blipFill>
        <p:spPr>
          <a:xfrm flipH="1">
            <a:off x="0" y="0"/>
            <a:ext cx="6802016" cy="6858000"/>
          </a:xfrm>
          <a:prstGeom prst="rect">
            <a:avLst/>
          </a:prstGeom>
        </p:spPr>
      </p:pic>
    </p:spTree>
    <p:extLst>
      <p:ext uri="{BB962C8B-B14F-4D97-AF65-F5344CB8AC3E}">
        <p14:creationId xmlns:p14="http://schemas.microsoft.com/office/powerpoint/2010/main" val="15056969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alpha val="63000"/>
          </a:schemeClr>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58A9AA6-D8A7-6FA7-96BF-58F1A13D8066}"/>
              </a:ext>
            </a:extLst>
          </p:cNvPr>
          <p:cNvPicPr>
            <a:picLocks noChangeAspect="1"/>
          </p:cNvPicPr>
          <p:nvPr/>
        </p:nvPicPr>
        <p:blipFill>
          <a:blip r:embed="rId2"/>
          <a:stretch>
            <a:fillRect/>
          </a:stretch>
        </p:blipFill>
        <p:spPr>
          <a:xfrm>
            <a:off x="0" y="1232"/>
            <a:ext cx="12192000" cy="6856768"/>
          </a:xfrm>
          <a:prstGeom prst="rect">
            <a:avLst/>
          </a:prstGeom>
        </p:spPr>
      </p:pic>
    </p:spTree>
    <p:extLst>
      <p:ext uri="{BB962C8B-B14F-4D97-AF65-F5344CB8AC3E}">
        <p14:creationId xmlns:p14="http://schemas.microsoft.com/office/powerpoint/2010/main" val="23788281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9">
            <a:extLst>
              <a:ext uri="{FF2B5EF4-FFF2-40B4-BE49-F238E27FC236}">
                <a16:creationId xmlns:a16="http://schemas.microsoft.com/office/drawing/2014/main" id="{9F2FD00D-7119-7AF8-674B-7633DDDC23DD}"/>
              </a:ext>
            </a:extLst>
          </p:cNvPr>
          <p:cNvSpPr txBox="1">
            <a:spLocks/>
          </p:cNvSpPr>
          <p:nvPr/>
        </p:nvSpPr>
        <p:spPr>
          <a:xfrm>
            <a:off x="3067616" y="87119"/>
            <a:ext cx="6214769" cy="1099879"/>
          </a:xfrm>
          <a:prstGeom prst="rect">
            <a:avLst/>
          </a:prstGeom>
        </p:spPr>
        <p:txBody>
          <a:bodyPr vert="horz" lIns="91440" tIns="45720" rIns="91440" bIns="45720" rtlCol="0" anchor="ctr">
            <a:normAutofit/>
          </a:bodyPr>
          <a:lstStyle>
            <a:lvl1pPr algn="ctr" defTabSz="914400" rtl="0" eaLnBrk="1" latinLnBrk="0" hangingPunct="1">
              <a:lnSpc>
                <a:spcPct val="125000"/>
              </a:lnSpc>
              <a:spcBef>
                <a:spcPct val="0"/>
              </a:spcBef>
              <a:buNone/>
              <a:defRPr sz="2800" kern="1200" cap="all" spc="400" baseline="0">
                <a:ln w="19050">
                  <a:solidFill>
                    <a:schemeClr val="bg1"/>
                  </a:solidFill>
                </a:ln>
                <a:noFill/>
                <a:latin typeface="+mj-lt"/>
                <a:ea typeface="+mj-ea"/>
                <a:cs typeface="+mj-cs"/>
              </a:defRPr>
            </a:lvl1pPr>
          </a:lstStyle>
          <a:p>
            <a:r>
              <a:rPr lang="en-US" sz="5400" dirty="0">
                <a:ln w="19050">
                  <a:solidFill>
                    <a:schemeClr val="accent4">
                      <a:lumMod val="40000"/>
                      <a:lumOff val="60000"/>
                    </a:schemeClr>
                  </a:solidFill>
                </a:ln>
              </a:rPr>
              <a:t>Tech-stack used</a:t>
            </a:r>
          </a:p>
        </p:txBody>
      </p:sp>
      <p:pic>
        <p:nvPicPr>
          <p:cNvPr id="36" name="Picture 35">
            <a:extLst>
              <a:ext uri="{FF2B5EF4-FFF2-40B4-BE49-F238E27FC236}">
                <a16:creationId xmlns:a16="http://schemas.microsoft.com/office/drawing/2014/main" id="{7AE8CBE9-24BE-5DFB-57BE-D3FC08147CB4}"/>
              </a:ext>
            </a:extLst>
          </p:cNvPr>
          <p:cNvPicPr>
            <a:picLocks noChangeAspect="1"/>
          </p:cNvPicPr>
          <p:nvPr/>
        </p:nvPicPr>
        <p:blipFill>
          <a:blip r:embed="rId2"/>
          <a:stretch>
            <a:fillRect/>
          </a:stretch>
        </p:blipFill>
        <p:spPr>
          <a:xfrm>
            <a:off x="0" y="1101212"/>
            <a:ext cx="12123174" cy="5388077"/>
          </a:xfrm>
          <a:prstGeom prst="rect">
            <a:avLst/>
          </a:prstGeom>
        </p:spPr>
      </p:pic>
    </p:spTree>
    <p:extLst>
      <p:ext uri="{BB962C8B-B14F-4D97-AF65-F5344CB8AC3E}">
        <p14:creationId xmlns:p14="http://schemas.microsoft.com/office/powerpoint/2010/main" val="25599186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ext Placeholder 37">
            <a:extLst>
              <a:ext uri="{FF2B5EF4-FFF2-40B4-BE49-F238E27FC236}">
                <a16:creationId xmlns:a16="http://schemas.microsoft.com/office/drawing/2014/main" id="{B8BADB58-1EE2-40F4-ADDD-CD3D8BB150CA}"/>
              </a:ext>
            </a:extLst>
          </p:cNvPr>
          <p:cNvSpPr>
            <a:spLocks noGrp="1"/>
          </p:cNvSpPr>
          <p:nvPr>
            <p:ph type="body" sz="quarter" idx="17"/>
          </p:nvPr>
        </p:nvSpPr>
        <p:spPr>
          <a:xfrm>
            <a:off x="86260" y="78944"/>
            <a:ext cx="12105740" cy="1218913"/>
          </a:xfrm>
        </p:spPr>
        <p:txBody>
          <a:bodyPr>
            <a:normAutofit lnSpcReduction="10000"/>
          </a:bodyPr>
          <a:lstStyle/>
          <a:p>
            <a:r>
              <a:rPr lang="en-US" sz="1700" cap="all" spc="200" dirty="0">
                <a:solidFill>
                  <a:schemeClr val="accent5"/>
                </a:solidFill>
                <a:latin typeface="+mj-lt"/>
              </a:rPr>
              <a:t>INSIGHT REQUIRED: </a:t>
            </a:r>
            <a:r>
              <a:rPr lang="en-US" sz="1500" b="0" i="0" u="none" strike="noStrike" dirty="0">
                <a:effectLst/>
                <a:latin typeface="Arial" panose="020B0604020202020204" pitchFamily="34" charset="0"/>
              </a:rPr>
              <a:t>How does the popularity of a car model vary across different market categories?</a:t>
            </a:r>
          </a:p>
          <a:p>
            <a:endParaRPr lang="en-US" sz="1500" dirty="0">
              <a:latin typeface="Arial" panose="020B0604020202020204" pitchFamily="34" charset="0"/>
            </a:endParaRPr>
          </a:p>
          <a:p>
            <a:pPr rtl="0" fontAlgn="base">
              <a:spcBef>
                <a:spcPts val="0"/>
              </a:spcBef>
              <a:spcAft>
                <a:spcPts val="0"/>
              </a:spcAft>
              <a:buFont typeface="Arial" panose="020B0604020202020204" pitchFamily="34" charset="0"/>
              <a:buChar char="•"/>
            </a:pPr>
            <a:r>
              <a:rPr lang="en-US" sz="1700" cap="all" spc="200" dirty="0">
                <a:solidFill>
                  <a:schemeClr val="accent5"/>
                </a:solidFill>
                <a:latin typeface="+mj-lt"/>
              </a:rPr>
              <a:t>Task 1.A:</a:t>
            </a:r>
            <a:r>
              <a:rPr lang="en-US" sz="1800" b="0" i="0" u="none" strike="noStrike" dirty="0">
                <a:solidFill>
                  <a:srgbClr val="000000"/>
                </a:solidFill>
                <a:effectLst/>
                <a:latin typeface="Arial" panose="020B0604020202020204" pitchFamily="34" charset="0"/>
              </a:rPr>
              <a:t> </a:t>
            </a:r>
            <a:r>
              <a:rPr lang="en-US" sz="1500" b="0" i="0" u="none" strike="noStrike" dirty="0">
                <a:effectLst/>
                <a:latin typeface="Arial" panose="020B0604020202020204" pitchFamily="34" charset="0"/>
                <a:cs typeface="Arial" panose="020B0604020202020204" pitchFamily="34" charset="0"/>
              </a:rPr>
              <a:t>Create a pivot table that shows the number of car models in each market category and their corresponding popularity scores.                    </a:t>
            </a:r>
          </a:p>
          <a:p>
            <a:pPr rtl="0" fontAlgn="base">
              <a:spcBef>
                <a:spcPts val="0"/>
              </a:spcBef>
              <a:spcAft>
                <a:spcPts val="0"/>
              </a:spcAft>
              <a:buFont typeface="Arial" panose="020B0604020202020204" pitchFamily="34" charset="0"/>
              <a:buChar char="•"/>
            </a:pPr>
            <a:r>
              <a:rPr lang="en-US" sz="1700" cap="all" spc="200" dirty="0">
                <a:solidFill>
                  <a:schemeClr val="accent5"/>
                </a:solidFill>
                <a:latin typeface="+mj-lt"/>
              </a:rPr>
              <a:t>Task 1.B: </a:t>
            </a:r>
            <a:r>
              <a:rPr lang="en-US" sz="1500" dirty="0">
                <a:latin typeface="Arial" panose="020B0604020202020204" pitchFamily="34" charset="0"/>
                <a:cs typeface="Arial" panose="020B0604020202020204" pitchFamily="34" charset="0"/>
              </a:rPr>
              <a:t>Create a combo chart that visualizes the relationship between market category and popularity.</a:t>
            </a:r>
          </a:p>
          <a:p>
            <a:endParaRPr lang="en-US" dirty="0"/>
          </a:p>
        </p:txBody>
      </p:sp>
      <p:pic>
        <p:nvPicPr>
          <p:cNvPr id="11" name="Picture 10">
            <a:extLst>
              <a:ext uri="{FF2B5EF4-FFF2-40B4-BE49-F238E27FC236}">
                <a16:creationId xmlns:a16="http://schemas.microsoft.com/office/drawing/2014/main" id="{697245AD-84C0-6FA4-BBEF-E9FFE2838D70}"/>
              </a:ext>
            </a:extLst>
          </p:cNvPr>
          <p:cNvPicPr>
            <a:picLocks noChangeAspect="1"/>
          </p:cNvPicPr>
          <p:nvPr/>
        </p:nvPicPr>
        <p:blipFill>
          <a:blip r:embed="rId2"/>
          <a:stretch>
            <a:fillRect/>
          </a:stretch>
        </p:blipFill>
        <p:spPr>
          <a:xfrm>
            <a:off x="467073" y="1388954"/>
            <a:ext cx="5520772" cy="5395304"/>
          </a:xfrm>
          <a:prstGeom prst="rect">
            <a:avLst/>
          </a:prstGeom>
        </p:spPr>
      </p:pic>
      <p:pic>
        <p:nvPicPr>
          <p:cNvPr id="13" name="Picture 12">
            <a:extLst>
              <a:ext uri="{FF2B5EF4-FFF2-40B4-BE49-F238E27FC236}">
                <a16:creationId xmlns:a16="http://schemas.microsoft.com/office/drawing/2014/main" id="{6E9C7D40-FD11-3867-4AB0-67A0DAF67E25}"/>
              </a:ext>
            </a:extLst>
          </p:cNvPr>
          <p:cNvPicPr>
            <a:picLocks noChangeAspect="1"/>
          </p:cNvPicPr>
          <p:nvPr/>
        </p:nvPicPr>
        <p:blipFill>
          <a:blip r:embed="rId3"/>
          <a:stretch>
            <a:fillRect/>
          </a:stretch>
        </p:blipFill>
        <p:spPr>
          <a:xfrm>
            <a:off x="6204157" y="1388954"/>
            <a:ext cx="5520772" cy="5398447"/>
          </a:xfrm>
          <a:prstGeom prst="rect">
            <a:avLst/>
          </a:prstGeom>
        </p:spPr>
      </p:pic>
    </p:spTree>
    <p:extLst>
      <p:ext uri="{BB962C8B-B14F-4D97-AF65-F5344CB8AC3E}">
        <p14:creationId xmlns:p14="http://schemas.microsoft.com/office/powerpoint/2010/main" val="4147896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E89750C-0A03-70F5-2EBB-84D6857F478A}"/>
              </a:ext>
            </a:extLst>
          </p:cNvPr>
          <p:cNvPicPr>
            <a:picLocks noChangeAspect="1"/>
          </p:cNvPicPr>
          <p:nvPr/>
        </p:nvPicPr>
        <p:blipFill>
          <a:blip r:embed="rId2"/>
          <a:stretch>
            <a:fillRect/>
          </a:stretch>
        </p:blipFill>
        <p:spPr>
          <a:xfrm>
            <a:off x="0" y="619039"/>
            <a:ext cx="12192000" cy="5846064"/>
          </a:xfrm>
          <a:prstGeom prst="rect">
            <a:avLst/>
          </a:prstGeom>
        </p:spPr>
      </p:pic>
    </p:spTree>
    <p:extLst>
      <p:ext uri="{BB962C8B-B14F-4D97-AF65-F5344CB8AC3E}">
        <p14:creationId xmlns:p14="http://schemas.microsoft.com/office/powerpoint/2010/main" val="34748997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33">
            <a:extLst>
              <a:ext uri="{FF2B5EF4-FFF2-40B4-BE49-F238E27FC236}">
                <a16:creationId xmlns:a16="http://schemas.microsoft.com/office/drawing/2014/main" id="{01A4D341-9CED-415E-A417-C204833D5641}"/>
              </a:ext>
            </a:extLst>
          </p:cNvPr>
          <p:cNvSpPr>
            <a:spLocks noGrp="1"/>
          </p:cNvSpPr>
          <p:nvPr>
            <p:ph type="title"/>
          </p:nvPr>
        </p:nvSpPr>
        <p:spPr>
          <a:xfrm>
            <a:off x="4493341" y="231059"/>
            <a:ext cx="3838895" cy="689194"/>
          </a:xfrm>
        </p:spPr>
        <p:txBody>
          <a:bodyPr>
            <a:noAutofit/>
          </a:bodyPr>
          <a:lstStyle/>
          <a:p>
            <a:r>
              <a:rPr kumimoji="0" lang="en-US" sz="5400" b="0" i="0" u="none" strike="noStrike" kern="1200" cap="all" spc="400" normalizeH="0" baseline="0" noProof="0" dirty="0">
                <a:ln w="19050">
                  <a:solidFill>
                    <a:schemeClr val="accent1">
                      <a:lumMod val="20000"/>
                      <a:lumOff val="80000"/>
                    </a:schemeClr>
                  </a:solidFill>
                </a:ln>
                <a:effectLst/>
                <a:uLnTx/>
                <a:uFillTx/>
                <a:latin typeface="+mj-lt"/>
                <a:ea typeface="+mn-ea"/>
                <a:cs typeface="+mn-cs"/>
              </a:rPr>
              <a:t>INSIGHTS</a:t>
            </a:r>
            <a:endParaRPr lang="en-US" sz="5400" dirty="0">
              <a:ln w="19050">
                <a:solidFill>
                  <a:schemeClr val="accent1">
                    <a:lumMod val="20000"/>
                    <a:lumOff val="80000"/>
                  </a:schemeClr>
                </a:solidFill>
              </a:ln>
            </a:endParaRPr>
          </a:p>
        </p:txBody>
      </p:sp>
      <p:sp>
        <p:nvSpPr>
          <p:cNvPr id="5" name="TextBox 4">
            <a:extLst>
              <a:ext uri="{FF2B5EF4-FFF2-40B4-BE49-F238E27FC236}">
                <a16:creationId xmlns:a16="http://schemas.microsoft.com/office/drawing/2014/main" id="{11EF4D56-23F2-1259-6607-4E597008B400}"/>
              </a:ext>
            </a:extLst>
          </p:cNvPr>
          <p:cNvSpPr txBox="1"/>
          <p:nvPr/>
        </p:nvSpPr>
        <p:spPr>
          <a:xfrm>
            <a:off x="6685070" y="1424029"/>
            <a:ext cx="5348747" cy="4955203"/>
          </a:xfrm>
          <a:prstGeom prst="rect">
            <a:avLst/>
          </a:prstGeom>
          <a:noFill/>
        </p:spPr>
        <p:txBody>
          <a:bodyPr wrap="square" rtlCol="0">
            <a:spAutoFit/>
          </a:bodyPr>
          <a:lstStyle/>
          <a:p>
            <a:pPr marL="285750" indent="-285750">
              <a:buFont typeface="Courier New" panose="02070309020205020404" pitchFamily="49" charset="0"/>
              <a:buChar char="o"/>
            </a:pPr>
            <a:r>
              <a:rPr lang="en-US" sz="1300" dirty="0">
                <a:solidFill>
                  <a:schemeClr val="bg1"/>
                </a:solidFill>
              </a:rPr>
              <a:t>The 5 highest market categories in popularity overall are: 1) Flex Fuel, diesel 2) Hatchback, Flex Fuel 3) Crossover, Flex Fuel, Performance 4) Crossover, Luxury, Performance, Hybrid and 5) Crossover, Hybrid. Meanwhile the second chart with individual market categories shows that Flex Fuel, Diesel and Hybrid.</a:t>
            </a:r>
          </a:p>
          <a:p>
            <a:endParaRPr lang="en-US" sz="1300" dirty="0">
              <a:solidFill>
                <a:schemeClr val="bg1"/>
              </a:solidFill>
            </a:endParaRPr>
          </a:p>
          <a:p>
            <a:pPr marL="285750" indent="-285750">
              <a:buFont typeface="Courier New" panose="02070309020205020404" pitchFamily="49" charset="0"/>
              <a:buChar char="o"/>
            </a:pPr>
            <a:r>
              <a:rPr lang="en-US" sz="1300" dirty="0">
                <a:solidFill>
                  <a:schemeClr val="bg1"/>
                </a:solidFill>
              </a:rPr>
              <a:t>According to the first chart, overall, market categories with highest car model count are Flex Fuel, Crossover, Performance, Luxury and Hatchback. For the second chart its Luxury, Exotic, Hatchback and Crossover.</a:t>
            </a:r>
          </a:p>
          <a:p>
            <a:endParaRPr lang="en-US" sz="1300" dirty="0">
              <a:solidFill>
                <a:schemeClr val="bg1"/>
              </a:solidFill>
            </a:endParaRPr>
          </a:p>
          <a:p>
            <a:pPr marL="285750" indent="-285750">
              <a:buFont typeface="Courier New" panose="02070309020205020404" pitchFamily="49" charset="0"/>
              <a:buChar char="o"/>
            </a:pPr>
            <a:r>
              <a:rPr lang="en-US" sz="1300" dirty="0">
                <a:solidFill>
                  <a:schemeClr val="bg1"/>
                </a:solidFill>
              </a:rPr>
              <a:t>The overall market categories are popular because they cater to specific consumer needs, but they’re challenging for manufacturers to develop cost-effectively and meet demand with models that perform well in each area</a:t>
            </a:r>
          </a:p>
          <a:p>
            <a:endParaRPr lang="en-US" sz="1300" dirty="0">
              <a:solidFill>
                <a:schemeClr val="bg1"/>
              </a:solidFill>
            </a:endParaRPr>
          </a:p>
          <a:p>
            <a:pPr marL="285750" indent="-285750">
              <a:buFont typeface="Courier New" panose="02070309020205020404" pitchFamily="49" charset="0"/>
              <a:buChar char="o"/>
            </a:pPr>
            <a:r>
              <a:rPr lang="en-US" sz="1300" dirty="0">
                <a:solidFill>
                  <a:schemeClr val="bg1"/>
                </a:solidFill>
              </a:rPr>
              <a:t>For example, combining luxury, performance, and hybrid powertrains into a single crossover is complex and costly. Balancing weight, power, and high-end features requires substantial R&amp;D, which can lead to higher production costs and prices. </a:t>
            </a:r>
            <a:endParaRPr lang="en-US" sz="1500" dirty="0">
              <a:solidFill>
                <a:schemeClr val="bg1"/>
              </a:solidFill>
            </a:endParaRPr>
          </a:p>
          <a:p>
            <a:pPr marL="285750" indent="-285750">
              <a:buFont typeface="Courier New" panose="02070309020205020404" pitchFamily="49" charset="0"/>
              <a:buChar char="o"/>
            </a:pPr>
            <a:endParaRPr lang="en-US" sz="1400" dirty="0">
              <a:solidFill>
                <a:schemeClr val="bg1"/>
              </a:solidFill>
            </a:endParaRPr>
          </a:p>
          <a:p>
            <a:endParaRPr lang="en-US" sz="1400" dirty="0">
              <a:solidFill>
                <a:schemeClr val="bg1"/>
              </a:solidFill>
            </a:endParaRPr>
          </a:p>
          <a:p>
            <a:pPr marL="285750" indent="-285750">
              <a:buFont typeface="Courier New" panose="02070309020205020404" pitchFamily="49" charset="0"/>
              <a:buChar char="o"/>
            </a:pPr>
            <a:endParaRPr lang="en-US" sz="1400" dirty="0">
              <a:solidFill>
                <a:schemeClr val="bg1"/>
              </a:solidFill>
            </a:endParaRPr>
          </a:p>
          <a:p>
            <a:endParaRPr lang="en-US" sz="1400" dirty="0">
              <a:solidFill>
                <a:schemeClr val="bg1"/>
              </a:solidFill>
            </a:endParaRPr>
          </a:p>
        </p:txBody>
      </p:sp>
      <p:pic>
        <p:nvPicPr>
          <p:cNvPr id="3" name="Picture 2">
            <a:extLst>
              <a:ext uri="{FF2B5EF4-FFF2-40B4-BE49-F238E27FC236}">
                <a16:creationId xmlns:a16="http://schemas.microsoft.com/office/drawing/2014/main" id="{9696992D-A210-EB26-969E-92E52202C7B5}"/>
              </a:ext>
            </a:extLst>
          </p:cNvPr>
          <p:cNvPicPr>
            <a:picLocks noChangeAspect="1"/>
          </p:cNvPicPr>
          <p:nvPr/>
        </p:nvPicPr>
        <p:blipFill>
          <a:blip r:embed="rId2"/>
          <a:stretch>
            <a:fillRect/>
          </a:stretch>
        </p:blipFill>
        <p:spPr>
          <a:xfrm>
            <a:off x="158183" y="1235118"/>
            <a:ext cx="6480610" cy="4761389"/>
          </a:xfrm>
          <a:prstGeom prst="rect">
            <a:avLst/>
          </a:prstGeom>
        </p:spPr>
      </p:pic>
    </p:spTree>
    <p:extLst>
      <p:ext uri="{BB962C8B-B14F-4D97-AF65-F5344CB8AC3E}">
        <p14:creationId xmlns:p14="http://schemas.microsoft.com/office/powerpoint/2010/main" val="6117753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 Placeholder 37">
            <a:extLst>
              <a:ext uri="{FF2B5EF4-FFF2-40B4-BE49-F238E27FC236}">
                <a16:creationId xmlns:a16="http://schemas.microsoft.com/office/drawing/2014/main" id="{02BE2C14-326B-9F04-4B12-BA3C5F90B1A0}"/>
              </a:ext>
            </a:extLst>
          </p:cNvPr>
          <p:cNvSpPr txBox="1">
            <a:spLocks/>
          </p:cNvSpPr>
          <p:nvPr/>
        </p:nvSpPr>
        <p:spPr>
          <a:xfrm>
            <a:off x="206477" y="290166"/>
            <a:ext cx="11812818" cy="1218913"/>
          </a:xfrm>
          <a:prstGeom prst="rect">
            <a:avLst/>
          </a:prstGeom>
        </p:spPr>
        <p:txBody>
          <a:bodyPr vert="horz" lIns="91440" tIns="45720" rIns="91440" bIns="45720" rtlCol="0">
            <a:normAutofit/>
          </a:bodyPr>
          <a:lstStyle>
            <a:lvl1pPr marL="0" indent="0" algn="ctr" defTabSz="914400" rtl="0" eaLnBrk="1" latinLnBrk="0" hangingPunct="1">
              <a:lnSpc>
                <a:spcPct val="125000"/>
              </a:lnSpc>
              <a:spcBef>
                <a:spcPts val="0"/>
              </a:spcBef>
              <a:buFont typeface="Arial" panose="020B0604020202020204" pitchFamily="34" charset="0"/>
              <a:buNone/>
              <a:defRPr sz="1400" kern="1200" cap="none" spc="10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14000"/>
              </a:lnSpc>
            </a:pPr>
            <a:r>
              <a:rPr lang="en-US" sz="1700" cap="all" spc="200" dirty="0">
                <a:solidFill>
                  <a:schemeClr val="accent5"/>
                </a:solidFill>
                <a:latin typeface="+mj-lt"/>
              </a:rPr>
              <a:t>Insight Required: </a:t>
            </a:r>
            <a:r>
              <a:rPr lang="en-US" sz="1500" spc="0" dirty="0">
                <a:latin typeface="Arial" panose="020B0604020202020204" pitchFamily="34" charset="0"/>
              </a:rPr>
              <a:t>What is the relationship between a car's engine power and its price?</a:t>
            </a:r>
          </a:p>
          <a:p>
            <a:pPr algn="l">
              <a:lnSpc>
                <a:spcPct val="114000"/>
              </a:lnSpc>
            </a:pPr>
            <a:endParaRPr lang="en-US" sz="1500" spc="0" dirty="0">
              <a:latin typeface="Arial" panose="020B0604020202020204" pitchFamily="34" charset="0"/>
            </a:endParaRPr>
          </a:p>
          <a:p>
            <a:pPr algn="l">
              <a:lnSpc>
                <a:spcPct val="114000"/>
              </a:lnSpc>
            </a:pPr>
            <a:r>
              <a:rPr lang="en-US" sz="1700" cap="all" spc="200" dirty="0">
                <a:solidFill>
                  <a:schemeClr val="accent5"/>
                </a:solidFill>
                <a:latin typeface="+mj-lt"/>
              </a:rPr>
              <a:t>Task 2:  </a:t>
            </a:r>
            <a:r>
              <a:rPr lang="en-US" sz="1500" spc="0" dirty="0">
                <a:latin typeface="Arial" panose="020B0604020202020204" pitchFamily="34" charset="0"/>
              </a:rPr>
              <a:t>Create a scatter chart that plots engine power on the x-axis and price on the y-axis. Add a trendline to the chart to visualize the relationship between these variables.</a:t>
            </a:r>
          </a:p>
          <a:p>
            <a:endParaRPr lang="en-US" dirty="0"/>
          </a:p>
        </p:txBody>
      </p:sp>
      <p:pic>
        <p:nvPicPr>
          <p:cNvPr id="2" name="Picture 1">
            <a:extLst>
              <a:ext uri="{FF2B5EF4-FFF2-40B4-BE49-F238E27FC236}">
                <a16:creationId xmlns:a16="http://schemas.microsoft.com/office/drawing/2014/main" id="{1A705C5A-2C08-EAA6-B006-987E8587634C}"/>
              </a:ext>
            </a:extLst>
          </p:cNvPr>
          <p:cNvPicPr>
            <a:picLocks noChangeAspect="1"/>
          </p:cNvPicPr>
          <p:nvPr/>
        </p:nvPicPr>
        <p:blipFill>
          <a:blip r:embed="rId2"/>
          <a:stretch>
            <a:fillRect/>
          </a:stretch>
        </p:blipFill>
        <p:spPr>
          <a:xfrm>
            <a:off x="206477" y="1598107"/>
            <a:ext cx="11711431" cy="5175953"/>
          </a:xfrm>
          <a:prstGeom prst="rect">
            <a:avLst/>
          </a:prstGeom>
        </p:spPr>
      </p:pic>
    </p:spTree>
    <p:extLst>
      <p:ext uri="{BB962C8B-B14F-4D97-AF65-F5344CB8AC3E}">
        <p14:creationId xmlns:p14="http://schemas.microsoft.com/office/powerpoint/2010/main" val="16741925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itle 35">
            <a:extLst>
              <a:ext uri="{FF2B5EF4-FFF2-40B4-BE49-F238E27FC236}">
                <a16:creationId xmlns:a16="http://schemas.microsoft.com/office/drawing/2014/main" id="{B8D184E1-DE0B-A7CF-903F-9C96742F23D0}"/>
              </a:ext>
            </a:extLst>
          </p:cNvPr>
          <p:cNvSpPr>
            <a:spLocks noGrp="1"/>
          </p:cNvSpPr>
          <p:nvPr>
            <p:ph type="title"/>
          </p:nvPr>
        </p:nvSpPr>
        <p:spPr>
          <a:xfrm>
            <a:off x="4047679" y="0"/>
            <a:ext cx="7287768" cy="914400"/>
          </a:xfrm>
        </p:spPr>
        <p:txBody>
          <a:bodyPr/>
          <a:lstStyle/>
          <a:p>
            <a:r>
              <a:rPr lang="en-US" sz="5400" dirty="0">
                <a:ln w="19050">
                  <a:solidFill>
                    <a:schemeClr val="accent3">
                      <a:lumMod val="40000"/>
                      <a:lumOff val="60000"/>
                    </a:schemeClr>
                  </a:solidFill>
                </a:ln>
              </a:rPr>
              <a:t>Insights</a:t>
            </a:r>
          </a:p>
        </p:txBody>
      </p:sp>
      <p:sp>
        <p:nvSpPr>
          <p:cNvPr id="3" name="TextBox 2">
            <a:extLst>
              <a:ext uri="{FF2B5EF4-FFF2-40B4-BE49-F238E27FC236}">
                <a16:creationId xmlns:a16="http://schemas.microsoft.com/office/drawing/2014/main" id="{6EA92EB8-E51E-FC5C-F9CB-FE9376FA2717}"/>
              </a:ext>
            </a:extLst>
          </p:cNvPr>
          <p:cNvSpPr txBox="1"/>
          <p:nvPr/>
        </p:nvSpPr>
        <p:spPr>
          <a:xfrm>
            <a:off x="2905126" y="1343814"/>
            <a:ext cx="9286874" cy="3954929"/>
          </a:xfrm>
          <a:prstGeom prst="rect">
            <a:avLst/>
          </a:prstGeom>
          <a:noFill/>
        </p:spPr>
        <p:txBody>
          <a:bodyPr wrap="square">
            <a:spAutoFit/>
          </a:bodyPr>
          <a:lstStyle/>
          <a:p>
            <a:pPr marL="285750" indent="-285750">
              <a:buFont typeface="Courier New" panose="02070309020205020404" pitchFamily="49" charset="0"/>
              <a:buChar char="o"/>
            </a:pPr>
            <a:endParaRPr lang="en-US" sz="1300" dirty="0">
              <a:solidFill>
                <a:schemeClr val="bg1"/>
              </a:solidFill>
            </a:endParaRPr>
          </a:p>
          <a:p>
            <a:pPr marL="285750" indent="-285750">
              <a:buFont typeface="Courier New" panose="02070309020205020404" pitchFamily="49" charset="0"/>
              <a:buChar char="o"/>
            </a:pPr>
            <a:r>
              <a:rPr lang="en-US" sz="1400" dirty="0">
                <a:solidFill>
                  <a:schemeClr val="bg1"/>
                </a:solidFill>
              </a:rPr>
              <a:t>There is a positive correlation between engine horsepower (HP) and MSRP with the R² value = 0.4326  indicating a moderate correlation. As engine horsepower increases, the price of the vehicle generally tends to rise but not a lot, meaning that other factors besides horsepower (such as brand, luxury features, or build quality) also significantly affect MSRP.</a:t>
            </a:r>
          </a:p>
          <a:p>
            <a:endParaRPr lang="en-US" sz="1400" dirty="0">
              <a:solidFill>
                <a:schemeClr val="bg1"/>
              </a:solidFill>
            </a:endParaRPr>
          </a:p>
          <a:p>
            <a:pPr marL="285750" indent="-285750">
              <a:buFont typeface="Courier New" panose="02070309020205020404" pitchFamily="49" charset="0"/>
              <a:buChar char="o"/>
            </a:pPr>
            <a:r>
              <a:rPr lang="en-US" sz="1400" dirty="0">
                <a:solidFill>
                  <a:schemeClr val="bg1"/>
                </a:solidFill>
              </a:rPr>
              <a:t>Above 500 HP, MSRPs rise steeply, suggesting that higher horsepower models command premium prices due to luxury materials, advanced tech, and brand value. A few cars with extremely high horsepower (1000 HP or more) and high MSRP values exceeding $1,000,000 are likely exotic cars or supercars, which show that there are extreme performance cars. </a:t>
            </a:r>
          </a:p>
          <a:p>
            <a:endParaRPr lang="en-US" sz="1400" dirty="0">
              <a:solidFill>
                <a:schemeClr val="bg1"/>
              </a:solidFill>
            </a:endParaRPr>
          </a:p>
          <a:p>
            <a:pPr marL="285750" indent="-285750">
              <a:buFont typeface="Courier New" panose="02070309020205020404" pitchFamily="49" charset="0"/>
              <a:buChar char="o"/>
            </a:pPr>
            <a:r>
              <a:rPr lang="en-US" sz="1400" dirty="0">
                <a:solidFill>
                  <a:schemeClr val="bg1"/>
                </a:solidFill>
              </a:rPr>
              <a:t>Most of the data points are clustered between 100 HP to 400 HP, with MSRP values mainly between $0 to $200,000 covering mainstream vehicles like sedans, hatchbacks, and SUVs. For cars with horsepower below 200 HP, for lower-powered cars the MSRP seems to be relatively flat  indicating engine HP doesn't drive price as much.</a:t>
            </a:r>
          </a:p>
          <a:p>
            <a:endParaRPr lang="en-US" sz="1400" dirty="0">
              <a:solidFill>
                <a:schemeClr val="bg1"/>
              </a:solidFill>
            </a:endParaRPr>
          </a:p>
          <a:p>
            <a:pPr marL="285750" indent="-285750">
              <a:buFont typeface="Courier New" panose="02070309020205020404" pitchFamily="49" charset="0"/>
              <a:buChar char="o"/>
            </a:pPr>
            <a:r>
              <a:rPr lang="en-US" sz="1400" dirty="0">
                <a:solidFill>
                  <a:schemeClr val="bg1"/>
                </a:solidFill>
              </a:rPr>
              <a:t>In summary, while HP does influence MSRP, the relationship is more significant for high-performance and luxury cars, whereas regular vehicles show a more consistent pricing structure regardless of slight HP variations.</a:t>
            </a:r>
          </a:p>
          <a:p>
            <a:endParaRPr lang="en-US" sz="1400" dirty="0">
              <a:solidFill>
                <a:schemeClr val="bg1"/>
              </a:solidFill>
            </a:endParaRPr>
          </a:p>
        </p:txBody>
      </p:sp>
      <p:pic>
        <p:nvPicPr>
          <p:cNvPr id="4" name="Picture 3">
            <a:extLst>
              <a:ext uri="{FF2B5EF4-FFF2-40B4-BE49-F238E27FC236}">
                <a16:creationId xmlns:a16="http://schemas.microsoft.com/office/drawing/2014/main" id="{0B1C77DB-71CD-7CC7-2B8C-B0657C7D944F}"/>
              </a:ext>
            </a:extLst>
          </p:cNvPr>
          <p:cNvPicPr>
            <a:picLocks noChangeAspect="1"/>
          </p:cNvPicPr>
          <p:nvPr/>
        </p:nvPicPr>
        <p:blipFill>
          <a:blip r:embed="rId2">
            <a:alphaModFix amt="49000"/>
          </a:blip>
          <a:stretch>
            <a:fillRect/>
          </a:stretch>
        </p:blipFill>
        <p:spPr>
          <a:xfrm>
            <a:off x="1" y="0"/>
            <a:ext cx="2781300" cy="6858000"/>
          </a:xfrm>
          <a:prstGeom prst="rect">
            <a:avLst/>
          </a:prstGeom>
        </p:spPr>
      </p:pic>
    </p:spTree>
    <p:extLst>
      <p:ext uri="{BB962C8B-B14F-4D97-AF65-F5344CB8AC3E}">
        <p14:creationId xmlns:p14="http://schemas.microsoft.com/office/powerpoint/2010/main" val="2193234665"/>
      </p:ext>
    </p:extLst>
  </p:cSld>
  <p:clrMapOvr>
    <a:masterClrMapping/>
  </p:clrMapOvr>
</p:sld>
</file>

<file path=ppt/theme/theme1.xml><?xml version="1.0" encoding="utf-8"?>
<a:theme xmlns:a="http://schemas.openxmlformats.org/drawingml/2006/main" name="Office Theme">
  <a:themeElements>
    <a:clrScheme name="Custom 24">
      <a:dk1>
        <a:sysClr val="windowText" lastClr="000000"/>
      </a:dk1>
      <a:lt1>
        <a:sysClr val="window" lastClr="FFFFFF"/>
      </a:lt1>
      <a:dk2>
        <a:srgbClr val="44546A"/>
      </a:dk2>
      <a:lt2>
        <a:srgbClr val="E7E6E6"/>
      </a:lt2>
      <a:accent1>
        <a:srgbClr val="7A1380"/>
      </a:accent1>
      <a:accent2>
        <a:srgbClr val="0C1A69"/>
      </a:accent2>
      <a:accent3>
        <a:srgbClr val="F4292E"/>
      </a:accent3>
      <a:accent4>
        <a:srgbClr val="FD49C1"/>
      </a:accent4>
      <a:accent5>
        <a:srgbClr val="15C7C7"/>
      </a:accent5>
      <a:accent6>
        <a:srgbClr val="02DCFA"/>
      </a:accent6>
      <a:hlink>
        <a:srgbClr val="0563C1"/>
      </a:hlink>
      <a:folHlink>
        <a:srgbClr val="954F72"/>
      </a:folHlink>
    </a:clrScheme>
    <a:fontScheme name="Custom 31">
      <a:majorFont>
        <a:latin typeface="Posterama Bold"/>
        <a:ea typeface=""/>
        <a:cs typeface=""/>
      </a:majorFont>
      <a:minorFont>
        <a:latin typeface="Bierstad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ch Pitch Deck_TM33781529_Win32_JC_v3" id="{862F7C05-3205-4562-AA5F-868BCB6856F9}" vid="{97BBE2DD-0E32-4C1B-8BB2-0414672F316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2" ma:contentTypeDescription="Create a new document." ma:contentTypeScope="" ma:versionID="5a5774fd28510f591f3d0476b60c7965">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656ce980f6f53fc96333c5ee30c32b6"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C08EBEC-4760-45C2-B3A3-10A1EA33890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258F013-9E4A-4975-A97B-33FEBC5FEE80}">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966D2D45-3944-4D77-9142-02FD272EF319}">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
  <TotalTime>0</TotalTime>
  <Words>1760</Words>
  <Application>Microsoft Office PowerPoint</Application>
  <PresentationFormat>Widescreen</PresentationFormat>
  <Paragraphs>95</Paragraphs>
  <Slides>29</Slides>
  <Notes>1</Notes>
  <HiddenSlides>0</HiddenSlides>
  <MMClips>0</MMClips>
  <ScaleCrop>false</ScaleCrop>
  <HeadingPairs>
    <vt:vector size="8" baseType="variant">
      <vt:variant>
        <vt:lpstr>Fonts Used</vt:lpstr>
      </vt:variant>
      <vt:variant>
        <vt:i4>7</vt:i4>
      </vt:variant>
      <vt:variant>
        <vt:lpstr>Theme</vt:lpstr>
      </vt:variant>
      <vt:variant>
        <vt:i4>1</vt:i4>
      </vt:variant>
      <vt:variant>
        <vt:lpstr>Links</vt:lpstr>
      </vt:variant>
      <vt:variant>
        <vt:i4>1</vt:i4>
      </vt:variant>
      <vt:variant>
        <vt:lpstr>Slide Titles</vt:lpstr>
      </vt:variant>
      <vt:variant>
        <vt:i4>29</vt:i4>
      </vt:variant>
    </vt:vector>
  </HeadingPairs>
  <TitlesOfParts>
    <vt:vector size="38" baseType="lpstr">
      <vt:lpstr>Arial</vt:lpstr>
      <vt:lpstr>Bierstadt</vt:lpstr>
      <vt:lpstr>Calibri</vt:lpstr>
      <vt:lpstr>Courier New</vt:lpstr>
      <vt:lpstr>Posterama</vt:lpstr>
      <vt:lpstr>Posterama Bold</vt:lpstr>
      <vt:lpstr>Wingdings</vt:lpstr>
      <vt:lpstr>Office Theme</vt:lpstr>
      <vt:lpstr>https://public.tableau.com/views/carimpactsdashboard/Dashboard?:language=en-US&amp;publish=yes&amp;:sid=&amp;:redirect=auth&amp;:display_count=n&amp;:origin=viz_share_link</vt:lpstr>
      <vt:lpstr>IMPACT OF CAR FEATURES ON PRICE AND PROFITABILITY</vt:lpstr>
      <vt:lpstr>Project description</vt:lpstr>
      <vt:lpstr>PowerPoint Presentation</vt:lpstr>
      <vt:lpstr>PowerPoint Presentation</vt:lpstr>
      <vt:lpstr>PowerPoint Presentation</vt:lpstr>
      <vt:lpstr>PowerPoint Presentation</vt:lpstr>
      <vt:lpstr>INSIGHTS</vt:lpstr>
      <vt:lpstr>PowerPoint Presentation</vt:lpstr>
      <vt:lpstr>Insights</vt:lpstr>
      <vt:lpstr>PowerPoint Presentation</vt:lpstr>
      <vt:lpstr>Insights</vt:lpstr>
      <vt:lpstr>PowerPoint Presentation</vt:lpstr>
      <vt:lpstr>Insights</vt:lpstr>
      <vt:lpstr>PowerPoint Presentation</vt:lpstr>
      <vt:lpstr>Insights</vt:lpstr>
      <vt:lpstr>Building  the dashboard</vt:lpstr>
      <vt:lpstr>PowerPoint Presentation</vt:lpstr>
      <vt:lpstr>insights</vt:lpstr>
      <vt:lpstr>PowerPoint Presentation</vt:lpstr>
      <vt:lpstr>insights</vt:lpstr>
      <vt:lpstr>PowerPoint Presentation</vt:lpstr>
      <vt:lpstr>insights</vt:lpstr>
      <vt:lpstr>PowerPoint Presentation</vt:lpstr>
      <vt:lpstr>insights</vt:lpstr>
      <vt:lpstr>PowerPoint Presentation</vt:lpstr>
      <vt:lpstr>insights</vt:lpstr>
      <vt:lpstr>PowerPoint Presentation</vt:lpstr>
      <vt:lpstr>results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2021-08-17T04:23:05Z</dcterms:created>
  <dcterms:modified xsi:type="dcterms:W3CDTF">2025-06-07T14:20:26Z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